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0" r:id="rId5"/>
    <p:sldId id="279" r:id="rId6"/>
    <p:sldId id="284" r:id="rId7"/>
    <p:sldId id="285" r:id="rId8"/>
    <p:sldId id="286" r:id="rId9"/>
    <p:sldId id="287" r:id="rId10"/>
    <p:sldId id="288" r:id="rId11"/>
    <p:sldId id="289" r:id="rId12"/>
    <p:sldId id="282" r:id="rId13"/>
    <p:sldId id="290" r:id="rId14"/>
    <p:sldId id="291" r:id="rId15"/>
    <p:sldId id="283" r:id="rId16"/>
    <p:sldId id="257" r:id="rId17"/>
    <p:sldId id="261" r:id="rId18"/>
    <p:sldId id="260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>
        <p:scale>
          <a:sx n="66" d="100"/>
          <a:sy n="66" d="100"/>
        </p:scale>
        <p:origin x="739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3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6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4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3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5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0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73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81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85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1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2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7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3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52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7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1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47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4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65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8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0B47-FD3A-491A-843D-01BD3A5F91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1E7E-0283-4F40-A2BC-5431E515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0B47-FD3A-491A-843D-01BD3A5F9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1E7E-0283-4F40-A2BC-5431E515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0B47-FD3A-491A-843D-01BD3A5F91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1E7E-0283-4F40-A2BC-5431E5157F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6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rl.noaa.gov/psd/psd2/coastal/satres/data/images/wx_cl/wv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567" y="1122363"/>
            <a:ext cx="10568867" cy="169871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Tropical surge 29 Nov – 2 Dec 2014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and Landfall </a:t>
            </a:r>
            <a:r>
              <a:rPr lang="en-US" sz="4400" b="1" dirty="0"/>
              <a:t>C</a:t>
            </a:r>
            <a:r>
              <a:rPr lang="en-US" sz="4400" b="1" dirty="0" smtClean="0"/>
              <a:t>onditions at 800 AM PT on 2 Dec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145" y="3565003"/>
            <a:ext cx="9871710" cy="1643605"/>
          </a:xfrm>
        </p:spPr>
        <p:txBody>
          <a:bodyPr>
            <a:normAutofit/>
          </a:bodyPr>
          <a:lstStyle/>
          <a:p>
            <a:r>
              <a:rPr lang="en-US" dirty="0" smtClean="0"/>
              <a:t>Marty Ralph</a:t>
            </a:r>
          </a:p>
          <a:p>
            <a:r>
              <a:rPr lang="en-US" dirty="0" smtClean="0"/>
              <a:t>Center for Western Weather and Water Extremes (CW3E) at</a:t>
            </a:r>
          </a:p>
          <a:p>
            <a:r>
              <a:rPr lang="en-US" dirty="0" smtClean="0"/>
              <a:t>UC San Diego’s Scripps Institution of Oceanography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9122" y="5855877"/>
            <a:ext cx="9871710" cy="49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http://www.esrl.noaa.gov/psd/psd2/coastal/satres/data/images/wx_cl/wvp/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60497" y="5486545"/>
            <a:ext cx="367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SSM/I images from NOAA/PSD - Wick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5-Point Star 70"/>
          <p:cNvSpPr/>
          <p:nvPr/>
        </p:nvSpPr>
        <p:spPr>
          <a:xfrm>
            <a:off x="8267589" y="3936039"/>
            <a:ext cx="409002" cy="409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8951" y="3954927"/>
            <a:ext cx="233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Low center from SSM/I</a:t>
            </a:r>
          </a:p>
        </p:txBody>
      </p:sp>
      <p:sp>
        <p:nvSpPr>
          <p:cNvPr id="74" name="Freeform 73"/>
          <p:cNvSpPr/>
          <p:nvPr/>
        </p:nvSpPr>
        <p:spPr>
          <a:xfrm>
            <a:off x="8039567" y="4562588"/>
            <a:ext cx="610099" cy="710310"/>
          </a:xfrm>
          <a:custGeom>
            <a:avLst/>
            <a:gdLst>
              <a:gd name="connsiteX0" fmla="*/ 974 w 393600"/>
              <a:gd name="connsiteY0" fmla="*/ 457577 h 458250"/>
              <a:gd name="connsiteX1" fmla="*/ 218144 w 393600"/>
              <a:gd name="connsiteY1" fmla="*/ 240407 h 458250"/>
              <a:gd name="connsiteX2" fmla="*/ 389594 w 393600"/>
              <a:gd name="connsiteY2" fmla="*/ 377 h 458250"/>
              <a:gd name="connsiteX3" fmla="*/ 309584 w 393600"/>
              <a:gd name="connsiteY3" fmla="*/ 297557 h 458250"/>
              <a:gd name="connsiteX4" fmla="*/ 974 w 393600"/>
              <a:gd name="connsiteY4" fmla="*/ 457577 h 4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00" h="458250">
                <a:moveTo>
                  <a:pt x="974" y="457577"/>
                </a:moveTo>
                <a:cubicBezTo>
                  <a:pt x="-14266" y="448052"/>
                  <a:pt x="153374" y="316607"/>
                  <a:pt x="218144" y="240407"/>
                </a:cubicBezTo>
                <a:cubicBezTo>
                  <a:pt x="282914" y="164207"/>
                  <a:pt x="374354" y="-9148"/>
                  <a:pt x="389594" y="377"/>
                </a:cubicBezTo>
                <a:cubicBezTo>
                  <a:pt x="404834" y="9902"/>
                  <a:pt x="376259" y="221357"/>
                  <a:pt x="309584" y="297557"/>
                </a:cubicBezTo>
                <a:cubicBezTo>
                  <a:pt x="242909" y="373757"/>
                  <a:pt x="16214" y="467102"/>
                  <a:pt x="974" y="45757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68951" y="4720881"/>
            <a:ext cx="280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IWV &gt; 3 </a:t>
            </a:r>
            <a:r>
              <a:rPr lang="en-US" dirty="0">
                <a:solidFill>
                  <a:prstClr val="black"/>
                </a:solidFill>
              </a:rPr>
              <a:t>cm near cut-off low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74830" y="5452725"/>
            <a:ext cx="548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Contours are SSM/I-observed </a:t>
            </a:r>
            <a:r>
              <a:rPr lang="en-US" dirty="0">
                <a:solidFill>
                  <a:prstClr val="black"/>
                </a:solidFill>
              </a:rPr>
              <a:t>IWV = 4 </a:t>
            </a:r>
            <a:r>
              <a:rPr lang="en-US" dirty="0">
                <a:solidFill>
                  <a:prstClr val="black"/>
                </a:solidFill>
              </a:rPr>
              <a:t>cm contour</a:t>
            </a:r>
          </a:p>
          <a:p>
            <a:r>
              <a:rPr lang="en-US" dirty="0">
                <a:solidFill>
                  <a:prstClr val="black"/>
                </a:solidFill>
              </a:rPr>
              <a:t>marking the north edge of tropical water vapor reservoir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799394" y="251311"/>
            <a:ext cx="8593212" cy="6962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Tropical surge and developing cut-off low – IWV isochrones</a:t>
            </a:r>
            <a:endParaRPr lang="en-US" sz="28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60999" y="1356360"/>
            <a:ext cx="7122965" cy="5501640"/>
            <a:chOff x="6035773" y="868680"/>
            <a:chExt cx="5002659" cy="3863957"/>
          </a:xfrm>
        </p:grpSpPr>
        <p:sp>
          <p:nvSpPr>
            <p:cNvPr id="78" name="Freeform 77"/>
            <p:cNvSpPr/>
            <p:nvPr/>
          </p:nvSpPr>
          <p:spPr>
            <a:xfrm>
              <a:off x="7875270" y="3203050"/>
              <a:ext cx="2446020" cy="443718"/>
            </a:xfrm>
            <a:custGeom>
              <a:avLst/>
              <a:gdLst>
                <a:gd name="connsiteX0" fmla="*/ 0 w 2446020"/>
                <a:gd name="connsiteY0" fmla="*/ 385970 h 443718"/>
                <a:gd name="connsiteX1" fmla="*/ 365760 w 2446020"/>
                <a:gd name="connsiteY1" fmla="*/ 431690 h 443718"/>
                <a:gd name="connsiteX2" fmla="*/ 491490 w 2446020"/>
                <a:gd name="connsiteY2" fmla="*/ 191660 h 443718"/>
                <a:gd name="connsiteX3" fmla="*/ 857250 w 2446020"/>
                <a:gd name="connsiteY3" fmla="*/ 134510 h 443718"/>
                <a:gd name="connsiteX4" fmla="*/ 1325880 w 2446020"/>
                <a:gd name="connsiteY4" fmla="*/ 237380 h 443718"/>
                <a:gd name="connsiteX5" fmla="*/ 1977390 w 2446020"/>
                <a:gd name="connsiteY5" fmla="*/ 8780 h 443718"/>
                <a:gd name="connsiteX6" fmla="*/ 2240280 w 2446020"/>
                <a:gd name="connsiteY6" fmla="*/ 54500 h 443718"/>
                <a:gd name="connsiteX7" fmla="*/ 2446020 w 2446020"/>
                <a:gd name="connsiteY7" fmla="*/ 123080 h 44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6020" h="443718">
                  <a:moveTo>
                    <a:pt x="0" y="385970"/>
                  </a:moveTo>
                  <a:cubicBezTo>
                    <a:pt x="141922" y="425022"/>
                    <a:pt x="283845" y="464075"/>
                    <a:pt x="365760" y="431690"/>
                  </a:cubicBezTo>
                  <a:cubicBezTo>
                    <a:pt x="447675" y="399305"/>
                    <a:pt x="409575" y="241190"/>
                    <a:pt x="491490" y="191660"/>
                  </a:cubicBezTo>
                  <a:cubicBezTo>
                    <a:pt x="573405" y="142130"/>
                    <a:pt x="718185" y="126890"/>
                    <a:pt x="857250" y="134510"/>
                  </a:cubicBezTo>
                  <a:cubicBezTo>
                    <a:pt x="996315" y="142130"/>
                    <a:pt x="1139190" y="258335"/>
                    <a:pt x="1325880" y="237380"/>
                  </a:cubicBezTo>
                  <a:cubicBezTo>
                    <a:pt x="1512570" y="216425"/>
                    <a:pt x="1824990" y="39260"/>
                    <a:pt x="1977390" y="8780"/>
                  </a:cubicBezTo>
                  <a:cubicBezTo>
                    <a:pt x="2129790" y="-21700"/>
                    <a:pt x="2162175" y="35450"/>
                    <a:pt x="2240280" y="54500"/>
                  </a:cubicBezTo>
                  <a:cubicBezTo>
                    <a:pt x="2318385" y="73550"/>
                    <a:pt x="2382202" y="98315"/>
                    <a:pt x="2446020" y="12308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738110" y="3177308"/>
              <a:ext cx="2617470" cy="446002"/>
            </a:xfrm>
            <a:custGeom>
              <a:avLst/>
              <a:gdLst>
                <a:gd name="connsiteX0" fmla="*/ 0 w 2617470"/>
                <a:gd name="connsiteY0" fmla="*/ 446002 h 446002"/>
                <a:gd name="connsiteX1" fmla="*/ 457200 w 2617470"/>
                <a:gd name="connsiteY1" fmla="*/ 320272 h 446002"/>
                <a:gd name="connsiteX2" fmla="*/ 560070 w 2617470"/>
                <a:gd name="connsiteY2" fmla="*/ 194542 h 446002"/>
                <a:gd name="connsiteX3" fmla="*/ 902970 w 2617470"/>
                <a:gd name="connsiteY3" fmla="*/ 91672 h 446002"/>
                <a:gd name="connsiteX4" fmla="*/ 1143000 w 2617470"/>
                <a:gd name="connsiteY4" fmla="*/ 194542 h 446002"/>
                <a:gd name="connsiteX5" fmla="*/ 1645920 w 2617470"/>
                <a:gd name="connsiteY5" fmla="*/ 91672 h 446002"/>
                <a:gd name="connsiteX6" fmla="*/ 1805940 w 2617470"/>
                <a:gd name="connsiteY6" fmla="*/ 91672 h 446002"/>
                <a:gd name="connsiteX7" fmla="*/ 1977390 w 2617470"/>
                <a:gd name="connsiteY7" fmla="*/ 232 h 446002"/>
                <a:gd name="connsiteX8" fmla="*/ 2423160 w 2617470"/>
                <a:gd name="connsiteY8" fmla="*/ 68812 h 446002"/>
                <a:gd name="connsiteX9" fmla="*/ 2617470 w 2617470"/>
                <a:gd name="connsiteY9" fmla="*/ 171682 h 446002"/>
                <a:gd name="connsiteX10" fmla="*/ 2617470 w 2617470"/>
                <a:gd name="connsiteY10" fmla="*/ 171682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7470" h="446002">
                  <a:moveTo>
                    <a:pt x="0" y="446002"/>
                  </a:moveTo>
                  <a:cubicBezTo>
                    <a:pt x="181927" y="404092"/>
                    <a:pt x="363855" y="362182"/>
                    <a:pt x="457200" y="320272"/>
                  </a:cubicBezTo>
                  <a:cubicBezTo>
                    <a:pt x="550545" y="278362"/>
                    <a:pt x="485775" y="232642"/>
                    <a:pt x="560070" y="194542"/>
                  </a:cubicBezTo>
                  <a:cubicBezTo>
                    <a:pt x="634365" y="156442"/>
                    <a:pt x="805815" y="91672"/>
                    <a:pt x="902970" y="91672"/>
                  </a:cubicBezTo>
                  <a:cubicBezTo>
                    <a:pt x="1000125" y="91672"/>
                    <a:pt x="1019175" y="194542"/>
                    <a:pt x="1143000" y="194542"/>
                  </a:cubicBezTo>
                  <a:cubicBezTo>
                    <a:pt x="1266825" y="194542"/>
                    <a:pt x="1535430" y="108817"/>
                    <a:pt x="1645920" y="91672"/>
                  </a:cubicBezTo>
                  <a:cubicBezTo>
                    <a:pt x="1756410" y="74527"/>
                    <a:pt x="1750695" y="106912"/>
                    <a:pt x="1805940" y="91672"/>
                  </a:cubicBezTo>
                  <a:cubicBezTo>
                    <a:pt x="1861185" y="76432"/>
                    <a:pt x="1874520" y="4042"/>
                    <a:pt x="1977390" y="232"/>
                  </a:cubicBezTo>
                  <a:cubicBezTo>
                    <a:pt x="2080260" y="-3578"/>
                    <a:pt x="2316480" y="40237"/>
                    <a:pt x="2423160" y="68812"/>
                  </a:cubicBezTo>
                  <a:cubicBezTo>
                    <a:pt x="2529840" y="97387"/>
                    <a:pt x="2617470" y="171682"/>
                    <a:pt x="2617470" y="171682"/>
                  </a:cubicBezTo>
                  <a:lnTo>
                    <a:pt x="2617470" y="171682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7646670" y="3143219"/>
              <a:ext cx="2663190" cy="447949"/>
            </a:xfrm>
            <a:custGeom>
              <a:avLst/>
              <a:gdLst>
                <a:gd name="connsiteX0" fmla="*/ 0 w 2663190"/>
                <a:gd name="connsiteY0" fmla="*/ 411511 h 447949"/>
                <a:gd name="connsiteX1" fmla="*/ 182880 w 2663190"/>
                <a:gd name="connsiteY1" fmla="*/ 434371 h 447949"/>
                <a:gd name="connsiteX2" fmla="*/ 537210 w 2663190"/>
                <a:gd name="connsiteY2" fmla="*/ 228631 h 447949"/>
                <a:gd name="connsiteX3" fmla="*/ 948690 w 2663190"/>
                <a:gd name="connsiteY3" fmla="*/ 137191 h 447949"/>
                <a:gd name="connsiteX4" fmla="*/ 1417320 w 2663190"/>
                <a:gd name="connsiteY4" fmla="*/ 240061 h 447949"/>
                <a:gd name="connsiteX5" fmla="*/ 1600200 w 2663190"/>
                <a:gd name="connsiteY5" fmla="*/ 57181 h 447949"/>
                <a:gd name="connsiteX6" fmla="*/ 1748790 w 2663190"/>
                <a:gd name="connsiteY6" fmla="*/ 91471 h 447949"/>
                <a:gd name="connsiteX7" fmla="*/ 1885950 w 2663190"/>
                <a:gd name="connsiteY7" fmla="*/ 31 h 447949"/>
                <a:gd name="connsiteX8" fmla="*/ 2217420 w 2663190"/>
                <a:gd name="connsiteY8" fmla="*/ 102901 h 447949"/>
                <a:gd name="connsiteX9" fmla="*/ 2663190 w 2663190"/>
                <a:gd name="connsiteY9" fmla="*/ 194341 h 447949"/>
                <a:gd name="connsiteX10" fmla="*/ 2663190 w 2663190"/>
                <a:gd name="connsiteY10" fmla="*/ 194341 h 4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3190" h="447949">
                  <a:moveTo>
                    <a:pt x="0" y="411511"/>
                  </a:moveTo>
                  <a:cubicBezTo>
                    <a:pt x="46672" y="438181"/>
                    <a:pt x="93345" y="464851"/>
                    <a:pt x="182880" y="434371"/>
                  </a:cubicBezTo>
                  <a:cubicBezTo>
                    <a:pt x="272415" y="403891"/>
                    <a:pt x="409575" y="278161"/>
                    <a:pt x="537210" y="228631"/>
                  </a:cubicBezTo>
                  <a:cubicBezTo>
                    <a:pt x="664845" y="179101"/>
                    <a:pt x="802005" y="135286"/>
                    <a:pt x="948690" y="137191"/>
                  </a:cubicBezTo>
                  <a:cubicBezTo>
                    <a:pt x="1095375" y="139096"/>
                    <a:pt x="1308735" y="253396"/>
                    <a:pt x="1417320" y="240061"/>
                  </a:cubicBezTo>
                  <a:cubicBezTo>
                    <a:pt x="1525905" y="226726"/>
                    <a:pt x="1544955" y="81946"/>
                    <a:pt x="1600200" y="57181"/>
                  </a:cubicBezTo>
                  <a:cubicBezTo>
                    <a:pt x="1655445" y="32416"/>
                    <a:pt x="1701165" y="100996"/>
                    <a:pt x="1748790" y="91471"/>
                  </a:cubicBezTo>
                  <a:cubicBezTo>
                    <a:pt x="1796415" y="81946"/>
                    <a:pt x="1807845" y="-1874"/>
                    <a:pt x="1885950" y="31"/>
                  </a:cubicBezTo>
                  <a:cubicBezTo>
                    <a:pt x="1964055" y="1936"/>
                    <a:pt x="2087880" y="70516"/>
                    <a:pt x="2217420" y="102901"/>
                  </a:cubicBezTo>
                  <a:cubicBezTo>
                    <a:pt x="2346960" y="135286"/>
                    <a:pt x="2663190" y="194341"/>
                    <a:pt x="2663190" y="194341"/>
                  </a:cubicBezTo>
                  <a:lnTo>
                    <a:pt x="2663190" y="194341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8023860" y="3108694"/>
              <a:ext cx="2548890" cy="331736"/>
            </a:xfrm>
            <a:custGeom>
              <a:avLst/>
              <a:gdLst>
                <a:gd name="connsiteX0" fmla="*/ 0 w 2548890"/>
                <a:gd name="connsiteY0" fmla="*/ 274586 h 331736"/>
                <a:gd name="connsiteX1" fmla="*/ 182880 w 2548890"/>
                <a:gd name="connsiteY1" fmla="*/ 331736 h 331736"/>
                <a:gd name="connsiteX2" fmla="*/ 182880 w 2548890"/>
                <a:gd name="connsiteY2" fmla="*/ 331736 h 331736"/>
                <a:gd name="connsiteX3" fmla="*/ 525780 w 2548890"/>
                <a:gd name="connsiteY3" fmla="*/ 206006 h 331736"/>
                <a:gd name="connsiteX4" fmla="*/ 685800 w 2548890"/>
                <a:gd name="connsiteY4" fmla="*/ 263156 h 331736"/>
                <a:gd name="connsiteX5" fmla="*/ 811530 w 2548890"/>
                <a:gd name="connsiteY5" fmla="*/ 194576 h 331736"/>
                <a:gd name="connsiteX6" fmla="*/ 1005840 w 2548890"/>
                <a:gd name="connsiteY6" fmla="*/ 183146 h 331736"/>
                <a:gd name="connsiteX7" fmla="*/ 1520190 w 2548890"/>
                <a:gd name="connsiteY7" fmla="*/ 266 h 331736"/>
                <a:gd name="connsiteX8" fmla="*/ 1840230 w 2548890"/>
                <a:gd name="connsiteY8" fmla="*/ 228866 h 331736"/>
                <a:gd name="connsiteX9" fmla="*/ 1977390 w 2548890"/>
                <a:gd name="connsiteY9" fmla="*/ 206006 h 331736"/>
                <a:gd name="connsiteX10" fmla="*/ 2331720 w 2548890"/>
                <a:gd name="connsiteY10" fmla="*/ 263156 h 331736"/>
                <a:gd name="connsiteX11" fmla="*/ 2548890 w 2548890"/>
                <a:gd name="connsiteY11" fmla="*/ 308876 h 33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8890" h="331736">
                  <a:moveTo>
                    <a:pt x="0" y="274586"/>
                  </a:moveTo>
                  <a:lnTo>
                    <a:pt x="182880" y="331736"/>
                  </a:lnTo>
                  <a:lnTo>
                    <a:pt x="182880" y="331736"/>
                  </a:lnTo>
                  <a:cubicBezTo>
                    <a:pt x="240030" y="310781"/>
                    <a:pt x="441960" y="217436"/>
                    <a:pt x="525780" y="206006"/>
                  </a:cubicBezTo>
                  <a:cubicBezTo>
                    <a:pt x="609600" y="194576"/>
                    <a:pt x="638175" y="265061"/>
                    <a:pt x="685800" y="263156"/>
                  </a:cubicBezTo>
                  <a:cubicBezTo>
                    <a:pt x="733425" y="261251"/>
                    <a:pt x="758190" y="207911"/>
                    <a:pt x="811530" y="194576"/>
                  </a:cubicBezTo>
                  <a:cubicBezTo>
                    <a:pt x="864870" y="181241"/>
                    <a:pt x="887730" y="215531"/>
                    <a:pt x="1005840" y="183146"/>
                  </a:cubicBezTo>
                  <a:cubicBezTo>
                    <a:pt x="1123950" y="150761"/>
                    <a:pt x="1381125" y="-7354"/>
                    <a:pt x="1520190" y="266"/>
                  </a:cubicBezTo>
                  <a:cubicBezTo>
                    <a:pt x="1659255" y="7886"/>
                    <a:pt x="1764030" y="194576"/>
                    <a:pt x="1840230" y="228866"/>
                  </a:cubicBezTo>
                  <a:cubicBezTo>
                    <a:pt x="1916430" y="263156"/>
                    <a:pt x="1895475" y="200291"/>
                    <a:pt x="1977390" y="206006"/>
                  </a:cubicBezTo>
                  <a:cubicBezTo>
                    <a:pt x="2059305" y="211721"/>
                    <a:pt x="2236470" y="246011"/>
                    <a:pt x="2331720" y="263156"/>
                  </a:cubicBezTo>
                  <a:cubicBezTo>
                    <a:pt x="2426970" y="280301"/>
                    <a:pt x="2487930" y="294588"/>
                    <a:pt x="2548890" y="308876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7898130" y="3016225"/>
              <a:ext cx="2377440" cy="470072"/>
            </a:xfrm>
            <a:custGeom>
              <a:avLst/>
              <a:gdLst>
                <a:gd name="connsiteX0" fmla="*/ 0 w 2377440"/>
                <a:gd name="connsiteY0" fmla="*/ 332765 h 470072"/>
                <a:gd name="connsiteX1" fmla="*/ 285750 w 2377440"/>
                <a:gd name="connsiteY1" fmla="*/ 469925 h 470072"/>
                <a:gd name="connsiteX2" fmla="*/ 617220 w 2377440"/>
                <a:gd name="connsiteY2" fmla="*/ 309905 h 470072"/>
                <a:gd name="connsiteX3" fmla="*/ 765810 w 2377440"/>
                <a:gd name="connsiteY3" fmla="*/ 298475 h 470072"/>
                <a:gd name="connsiteX4" fmla="*/ 891540 w 2377440"/>
                <a:gd name="connsiteY4" fmla="*/ 172745 h 470072"/>
                <a:gd name="connsiteX5" fmla="*/ 1348740 w 2377440"/>
                <a:gd name="connsiteY5" fmla="*/ 1295 h 470072"/>
                <a:gd name="connsiteX6" fmla="*/ 1588770 w 2377440"/>
                <a:gd name="connsiteY6" fmla="*/ 104165 h 470072"/>
                <a:gd name="connsiteX7" fmla="*/ 1737360 w 2377440"/>
                <a:gd name="connsiteY7" fmla="*/ 287045 h 470072"/>
                <a:gd name="connsiteX8" fmla="*/ 2377440 w 2377440"/>
                <a:gd name="connsiteY8" fmla="*/ 287045 h 4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440" h="470072">
                  <a:moveTo>
                    <a:pt x="0" y="332765"/>
                  </a:moveTo>
                  <a:cubicBezTo>
                    <a:pt x="91440" y="403250"/>
                    <a:pt x="182880" y="473735"/>
                    <a:pt x="285750" y="469925"/>
                  </a:cubicBezTo>
                  <a:cubicBezTo>
                    <a:pt x="388620" y="466115"/>
                    <a:pt x="537210" y="338480"/>
                    <a:pt x="617220" y="309905"/>
                  </a:cubicBezTo>
                  <a:cubicBezTo>
                    <a:pt x="697230" y="281330"/>
                    <a:pt x="720090" y="321335"/>
                    <a:pt x="765810" y="298475"/>
                  </a:cubicBezTo>
                  <a:cubicBezTo>
                    <a:pt x="811530" y="275615"/>
                    <a:pt x="794385" y="222275"/>
                    <a:pt x="891540" y="172745"/>
                  </a:cubicBezTo>
                  <a:cubicBezTo>
                    <a:pt x="988695" y="123215"/>
                    <a:pt x="1232535" y="12725"/>
                    <a:pt x="1348740" y="1295"/>
                  </a:cubicBezTo>
                  <a:cubicBezTo>
                    <a:pt x="1464945" y="-10135"/>
                    <a:pt x="1524000" y="56540"/>
                    <a:pt x="1588770" y="104165"/>
                  </a:cubicBezTo>
                  <a:cubicBezTo>
                    <a:pt x="1653540" y="151790"/>
                    <a:pt x="1605915" y="256565"/>
                    <a:pt x="1737360" y="287045"/>
                  </a:cubicBezTo>
                  <a:cubicBezTo>
                    <a:pt x="1868805" y="317525"/>
                    <a:pt x="2123122" y="302285"/>
                    <a:pt x="2377440" y="28704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715250" y="2937510"/>
              <a:ext cx="2468880" cy="461222"/>
            </a:xfrm>
            <a:custGeom>
              <a:avLst/>
              <a:gdLst>
                <a:gd name="connsiteX0" fmla="*/ 0 w 2468880"/>
                <a:gd name="connsiteY0" fmla="*/ 457200 h 461222"/>
                <a:gd name="connsiteX1" fmla="*/ 262890 w 2468880"/>
                <a:gd name="connsiteY1" fmla="*/ 422910 h 461222"/>
                <a:gd name="connsiteX2" fmla="*/ 697230 w 2468880"/>
                <a:gd name="connsiteY2" fmla="*/ 445770 h 461222"/>
                <a:gd name="connsiteX3" fmla="*/ 1165860 w 2468880"/>
                <a:gd name="connsiteY3" fmla="*/ 148590 h 461222"/>
                <a:gd name="connsiteX4" fmla="*/ 1554480 w 2468880"/>
                <a:gd name="connsiteY4" fmla="*/ 0 h 461222"/>
                <a:gd name="connsiteX5" fmla="*/ 1863090 w 2468880"/>
                <a:gd name="connsiteY5" fmla="*/ 148590 h 461222"/>
                <a:gd name="connsiteX6" fmla="*/ 1863090 w 2468880"/>
                <a:gd name="connsiteY6" fmla="*/ 377190 h 461222"/>
                <a:gd name="connsiteX7" fmla="*/ 2103120 w 2468880"/>
                <a:gd name="connsiteY7" fmla="*/ 342900 h 461222"/>
                <a:gd name="connsiteX8" fmla="*/ 2468880 w 2468880"/>
                <a:gd name="connsiteY8" fmla="*/ 422910 h 461222"/>
                <a:gd name="connsiteX9" fmla="*/ 2468880 w 2468880"/>
                <a:gd name="connsiteY9" fmla="*/ 422910 h 4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880" h="461222">
                  <a:moveTo>
                    <a:pt x="0" y="457200"/>
                  </a:moveTo>
                  <a:cubicBezTo>
                    <a:pt x="73342" y="441007"/>
                    <a:pt x="146685" y="424815"/>
                    <a:pt x="262890" y="422910"/>
                  </a:cubicBezTo>
                  <a:cubicBezTo>
                    <a:pt x="379095" y="421005"/>
                    <a:pt x="546735" y="491490"/>
                    <a:pt x="697230" y="445770"/>
                  </a:cubicBezTo>
                  <a:cubicBezTo>
                    <a:pt x="847725" y="400050"/>
                    <a:pt x="1022985" y="222885"/>
                    <a:pt x="1165860" y="148590"/>
                  </a:cubicBezTo>
                  <a:cubicBezTo>
                    <a:pt x="1308735" y="74295"/>
                    <a:pt x="1438275" y="0"/>
                    <a:pt x="1554480" y="0"/>
                  </a:cubicBezTo>
                  <a:cubicBezTo>
                    <a:pt x="1670685" y="0"/>
                    <a:pt x="1811655" y="85725"/>
                    <a:pt x="1863090" y="148590"/>
                  </a:cubicBezTo>
                  <a:cubicBezTo>
                    <a:pt x="1914525" y="211455"/>
                    <a:pt x="1823085" y="344805"/>
                    <a:pt x="1863090" y="377190"/>
                  </a:cubicBezTo>
                  <a:cubicBezTo>
                    <a:pt x="1903095" y="409575"/>
                    <a:pt x="2002155" y="335280"/>
                    <a:pt x="2103120" y="342900"/>
                  </a:cubicBezTo>
                  <a:cubicBezTo>
                    <a:pt x="2204085" y="350520"/>
                    <a:pt x="2468880" y="422910"/>
                    <a:pt x="2468880" y="422910"/>
                  </a:cubicBezTo>
                  <a:lnTo>
                    <a:pt x="2468880" y="422910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635240" y="2834520"/>
              <a:ext cx="2457450" cy="605910"/>
            </a:xfrm>
            <a:custGeom>
              <a:avLst/>
              <a:gdLst>
                <a:gd name="connsiteX0" fmla="*/ 0 w 2457450"/>
                <a:gd name="connsiteY0" fmla="*/ 560190 h 605910"/>
                <a:gd name="connsiteX1" fmla="*/ 468630 w 2457450"/>
                <a:gd name="connsiteY1" fmla="*/ 434460 h 605910"/>
                <a:gd name="connsiteX2" fmla="*/ 948690 w 2457450"/>
                <a:gd name="connsiteY2" fmla="*/ 377310 h 605910"/>
                <a:gd name="connsiteX3" fmla="*/ 1211580 w 2457450"/>
                <a:gd name="connsiteY3" fmla="*/ 125850 h 605910"/>
                <a:gd name="connsiteX4" fmla="*/ 1588770 w 2457450"/>
                <a:gd name="connsiteY4" fmla="*/ 11550 h 605910"/>
                <a:gd name="connsiteX5" fmla="*/ 1703070 w 2457450"/>
                <a:gd name="connsiteY5" fmla="*/ 114420 h 605910"/>
                <a:gd name="connsiteX6" fmla="*/ 1908810 w 2457450"/>
                <a:gd name="connsiteY6" fmla="*/ 11550 h 605910"/>
                <a:gd name="connsiteX7" fmla="*/ 1977390 w 2457450"/>
                <a:gd name="connsiteY7" fmla="*/ 22980 h 605910"/>
                <a:gd name="connsiteX8" fmla="*/ 1943100 w 2457450"/>
                <a:gd name="connsiteY8" fmla="*/ 194430 h 605910"/>
                <a:gd name="connsiteX9" fmla="*/ 1805940 w 2457450"/>
                <a:gd name="connsiteY9" fmla="*/ 297300 h 605910"/>
                <a:gd name="connsiteX10" fmla="*/ 1748790 w 2457450"/>
                <a:gd name="connsiteY10" fmla="*/ 377310 h 605910"/>
                <a:gd name="connsiteX11" fmla="*/ 1874520 w 2457450"/>
                <a:gd name="connsiteY11" fmla="*/ 400170 h 605910"/>
                <a:gd name="connsiteX12" fmla="*/ 2000250 w 2457450"/>
                <a:gd name="connsiteY12" fmla="*/ 365880 h 605910"/>
                <a:gd name="connsiteX13" fmla="*/ 2457450 w 2457450"/>
                <a:gd name="connsiteY13" fmla="*/ 605910 h 605910"/>
                <a:gd name="connsiteX14" fmla="*/ 2457450 w 2457450"/>
                <a:gd name="connsiteY14" fmla="*/ 605910 h 6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7450" h="605910">
                  <a:moveTo>
                    <a:pt x="0" y="560190"/>
                  </a:moveTo>
                  <a:cubicBezTo>
                    <a:pt x="155257" y="512565"/>
                    <a:pt x="310515" y="464940"/>
                    <a:pt x="468630" y="434460"/>
                  </a:cubicBezTo>
                  <a:cubicBezTo>
                    <a:pt x="626745" y="403980"/>
                    <a:pt x="824865" y="428745"/>
                    <a:pt x="948690" y="377310"/>
                  </a:cubicBezTo>
                  <a:cubicBezTo>
                    <a:pt x="1072515" y="325875"/>
                    <a:pt x="1104900" y="186810"/>
                    <a:pt x="1211580" y="125850"/>
                  </a:cubicBezTo>
                  <a:cubicBezTo>
                    <a:pt x="1318260" y="64890"/>
                    <a:pt x="1506855" y="13455"/>
                    <a:pt x="1588770" y="11550"/>
                  </a:cubicBezTo>
                  <a:cubicBezTo>
                    <a:pt x="1670685" y="9645"/>
                    <a:pt x="1649730" y="114420"/>
                    <a:pt x="1703070" y="114420"/>
                  </a:cubicBezTo>
                  <a:cubicBezTo>
                    <a:pt x="1756410" y="114420"/>
                    <a:pt x="1863090" y="26790"/>
                    <a:pt x="1908810" y="11550"/>
                  </a:cubicBezTo>
                  <a:cubicBezTo>
                    <a:pt x="1954530" y="-3690"/>
                    <a:pt x="1971675" y="-7500"/>
                    <a:pt x="1977390" y="22980"/>
                  </a:cubicBezTo>
                  <a:cubicBezTo>
                    <a:pt x="1983105" y="53460"/>
                    <a:pt x="1971675" y="148710"/>
                    <a:pt x="1943100" y="194430"/>
                  </a:cubicBezTo>
                  <a:cubicBezTo>
                    <a:pt x="1914525" y="240150"/>
                    <a:pt x="1838325" y="266820"/>
                    <a:pt x="1805940" y="297300"/>
                  </a:cubicBezTo>
                  <a:cubicBezTo>
                    <a:pt x="1773555" y="327780"/>
                    <a:pt x="1737360" y="360165"/>
                    <a:pt x="1748790" y="377310"/>
                  </a:cubicBezTo>
                  <a:cubicBezTo>
                    <a:pt x="1760220" y="394455"/>
                    <a:pt x="1832610" y="402075"/>
                    <a:pt x="1874520" y="400170"/>
                  </a:cubicBezTo>
                  <a:cubicBezTo>
                    <a:pt x="1916430" y="398265"/>
                    <a:pt x="1903095" y="331590"/>
                    <a:pt x="2000250" y="365880"/>
                  </a:cubicBezTo>
                  <a:cubicBezTo>
                    <a:pt x="2097405" y="400170"/>
                    <a:pt x="2457450" y="605910"/>
                    <a:pt x="2457450" y="605910"/>
                  </a:cubicBezTo>
                  <a:lnTo>
                    <a:pt x="2457450" y="60591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5-Point Star 84"/>
            <p:cNvSpPr/>
            <p:nvPr/>
          </p:nvSpPr>
          <p:spPr>
            <a:xfrm>
              <a:off x="7840006" y="2023110"/>
              <a:ext cx="263864" cy="26386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80960" y="2752797"/>
              <a:ext cx="2731770" cy="836223"/>
            </a:xfrm>
            <a:custGeom>
              <a:avLst/>
              <a:gdLst>
                <a:gd name="connsiteX0" fmla="*/ 0 w 2731770"/>
                <a:gd name="connsiteY0" fmla="*/ 653343 h 836223"/>
                <a:gd name="connsiteX1" fmla="*/ 948690 w 2731770"/>
                <a:gd name="connsiteY1" fmla="*/ 276153 h 836223"/>
                <a:gd name="connsiteX2" fmla="*/ 1371600 w 2731770"/>
                <a:gd name="connsiteY2" fmla="*/ 24693 h 836223"/>
                <a:gd name="connsiteX3" fmla="*/ 1588770 w 2731770"/>
                <a:gd name="connsiteY3" fmla="*/ 13263 h 836223"/>
                <a:gd name="connsiteX4" fmla="*/ 1691640 w 2731770"/>
                <a:gd name="connsiteY4" fmla="*/ 58983 h 836223"/>
                <a:gd name="connsiteX5" fmla="*/ 1805940 w 2731770"/>
                <a:gd name="connsiteY5" fmla="*/ 47553 h 836223"/>
                <a:gd name="connsiteX6" fmla="*/ 1714500 w 2731770"/>
                <a:gd name="connsiteY6" fmla="*/ 321873 h 836223"/>
                <a:gd name="connsiteX7" fmla="*/ 1748790 w 2731770"/>
                <a:gd name="connsiteY7" fmla="*/ 424743 h 836223"/>
                <a:gd name="connsiteX8" fmla="*/ 1851660 w 2731770"/>
                <a:gd name="connsiteY8" fmla="*/ 436173 h 836223"/>
                <a:gd name="connsiteX9" fmla="*/ 2274570 w 2731770"/>
                <a:gd name="connsiteY9" fmla="*/ 744783 h 836223"/>
                <a:gd name="connsiteX10" fmla="*/ 2731770 w 2731770"/>
                <a:gd name="connsiteY10" fmla="*/ 836223 h 836223"/>
                <a:gd name="connsiteX11" fmla="*/ 2731770 w 2731770"/>
                <a:gd name="connsiteY11" fmla="*/ 836223 h 83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1770" h="836223">
                  <a:moveTo>
                    <a:pt x="0" y="653343"/>
                  </a:moveTo>
                  <a:cubicBezTo>
                    <a:pt x="360045" y="517135"/>
                    <a:pt x="720090" y="380928"/>
                    <a:pt x="948690" y="276153"/>
                  </a:cubicBezTo>
                  <a:cubicBezTo>
                    <a:pt x="1177290" y="171378"/>
                    <a:pt x="1264920" y="68508"/>
                    <a:pt x="1371600" y="24693"/>
                  </a:cubicBezTo>
                  <a:cubicBezTo>
                    <a:pt x="1478280" y="-19122"/>
                    <a:pt x="1535430" y="7548"/>
                    <a:pt x="1588770" y="13263"/>
                  </a:cubicBezTo>
                  <a:cubicBezTo>
                    <a:pt x="1642110" y="18978"/>
                    <a:pt x="1655445" y="53268"/>
                    <a:pt x="1691640" y="58983"/>
                  </a:cubicBezTo>
                  <a:cubicBezTo>
                    <a:pt x="1727835" y="64698"/>
                    <a:pt x="1802130" y="3738"/>
                    <a:pt x="1805940" y="47553"/>
                  </a:cubicBezTo>
                  <a:cubicBezTo>
                    <a:pt x="1809750" y="91368"/>
                    <a:pt x="1724025" y="259008"/>
                    <a:pt x="1714500" y="321873"/>
                  </a:cubicBezTo>
                  <a:cubicBezTo>
                    <a:pt x="1704975" y="384738"/>
                    <a:pt x="1725930" y="405693"/>
                    <a:pt x="1748790" y="424743"/>
                  </a:cubicBezTo>
                  <a:cubicBezTo>
                    <a:pt x="1771650" y="443793"/>
                    <a:pt x="1764030" y="382833"/>
                    <a:pt x="1851660" y="436173"/>
                  </a:cubicBezTo>
                  <a:cubicBezTo>
                    <a:pt x="1939290" y="489513"/>
                    <a:pt x="2127885" y="678108"/>
                    <a:pt x="2274570" y="744783"/>
                  </a:cubicBezTo>
                  <a:cubicBezTo>
                    <a:pt x="2421255" y="811458"/>
                    <a:pt x="2731770" y="836223"/>
                    <a:pt x="2731770" y="836223"/>
                  </a:cubicBezTo>
                  <a:lnTo>
                    <a:pt x="2731770" y="836223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8034316" y="2228473"/>
              <a:ext cx="393600" cy="458250"/>
            </a:xfrm>
            <a:custGeom>
              <a:avLst/>
              <a:gdLst>
                <a:gd name="connsiteX0" fmla="*/ 974 w 393600"/>
                <a:gd name="connsiteY0" fmla="*/ 457577 h 458250"/>
                <a:gd name="connsiteX1" fmla="*/ 218144 w 393600"/>
                <a:gd name="connsiteY1" fmla="*/ 240407 h 458250"/>
                <a:gd name="connsiteX2" fmla="*/ 389594 w 393600"/>
                <a:gd name="connsiteY2" fmla="*/ 377 h 458250"/>
                <a:gd name="connsiteX3" fmla="*/ 309584 w 393600"/>
                <a:gd name="connsiteY3" fmla="*/ 297557 h 458250"/>
                <a:gd name="connsiteX4" fmla="*/ 974 w 393600"/>
                <a:gd name="connsiteY4" fmla="*/ 457577 h 4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0" h="458250">
                  <a:moveTo>
                    <a:pt x="974" y="457577"/>
                  </a:moveTo>
                  <a:cubicBezTo>
                    <a:pt x="-14266" y="448052"/>
                    <a:pt x="153374" y="316607"/>
                    <a:pt x="218144" y="240407"/>
                  </a:cubicBezTo>
                  <a:cubicBezTo>
                    <a:pt x="282914" y="164207"/>
                    <a:pt x="374354" y="-9148"/>
                    <a:pt x="389594" y="377"/>
                  </a:cubicBezTo>
                  <a:cubicBezTo>
                    <a:pt x="404834" y="9902"/>
                    <a:pt x="376259" y="221357"/>
                    <a:pt x="309584" y="297557"/>
                  </a:cubicBezTo>
                  <a:cubicBezTo>
                    <a:pt x="242909" y="373757"/>
                    <a:pt x="16214" y="467102"/>
                    <a:pt x="974" y="45757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5-Point Star 87"/>
            <p:cNvSpPr/>
            <p:nvPr/>
          </p:nvSpPr>
          <p:spPr>
            <a:xfrm>
              <a:off x="8034316" y="1988820"/>
              <a:ext cx="263864" cy="26386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58100" y="2525359"/>
              <a:ext cx="2686050" cy="1189391"/>
            </a:xfrm>
            <a:custGeom>
              <a:avLst/>
              <a:gdLst>
                <a:gd name="connsiteX0" fmla="*/ 0 w 2686050"/>
                <a:gd name="connsiteY0" fmla="*/ 892211 h 1189391"/>
                <a:gd name="connsiteX1" fmla="*/ 491490 w 2686050"/>
                <a:gd name="connsiteY1" fmla="*/ 732191 h 1189391"/>
                <a:gd name="connsiteX2" fmla="*/ 628650 w 2686050"/>
                <a:gd name="connsiteY2" fmla="*/ 606461 h 1189391"/>
                <a:gd name="connsiteX3" fmla="*/ 697230 w 2686050"/>
                <a:gd name="connsiteY3" fmla="*/ 606461 h 1189391"/>
                <a:gd name="connsiteX4" fmla="*/ 880110 w 2686050"/>
                <a:gd name="connsiteY4" fmla="*/ 469301 h 1189391"/>
                <a:gd name="connsiteX5" fmla="*/ 1211580 w 2686050"/>
                <a:gd name="connsiteY5" fmla="*/ 103541 h 1189391"/>
                <a:gd name="connsiteX6" fmla="*/ 1440180 w 2686050"/>
                <a:gd name="connsiteY6" fmla="*/ 671 h 1189391"/>
                <a:gd name="connsiteX7" fmla="*/ 1725930 w 2686050"/>
                <a:gd name="connsiteY7" fmla="*/ 137831 h 1189391"/>
                <a:gd name="connsiteX8" fmla="*/ 1874520 w 2686050"/>
                <a:gd name="connsiteY8" fmla="*/ 286421 h 1189391"/>
                <a:gd name="connsiteX9" fmla="*/ 1703070 w 2686050"/>
                <a:gd name="connsiteY9" fmla="*/ 355001 h 1189391"/>
                <a:gd name="connsiteX10" fmla="*/ 1840230 w 2686050"/>
                <a:gd name="connsiteY10" fmla="*/ 755051 h 1189391"/>
                <a:gd name="connsiteX11" fmla="*/ 2091690 w 2686050"/>
                <a:gd name="connsiteY11" fmla="*/ 789341 h 1189391"/>
                <a:gd name="connsiteX12" fmla="*/ 2091690 w 2686050"/>
                <a:gd name="connsiteY12" fmla="*/ 1006511 h 1189391"/>
                <a:gd name="connsiteX13" fmla="*/ 2686050 w 2686050"/>
                <a:gd name="connsiteY13" fmla="*/ 1189391 h 1189391"/>
                <a:gd name="connsiteX14" fmla="*/ 2686050 w 2686050"/>
                <a:gd name="connsiteY14" fmla="*/ 1189391 h 118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86050" h="1189391">
                  <a:moveTo>
                    <a:pt x="0" y="892211"/>
                  </a:moveTo>
                  <a:cubicBezTo>
                    <a:pt x="193357" y="836013"/>
                    <a:pt x="386715" y="779816"/>
                    <a:pt x="491490" y="732191"/>
                  </a:cubicBezTo>
                  <a:cubicBezTo>
                    <a:pt x="596265" y="684566"/>
                    <a:pt x="594360" y="627416"/>
                    <a:pt x="628650" y="606461"/>
                  </a:cubicBezTo>
                  <a:cubicBezTo>
                    <a:pt x="662940" y="585506"/>
                    <a:pt x="655320" y="629321"/>
                    <a:pt x="697230" y="606461"/>
                  </a:cubicBezTo>
                  <a:cubicBezTo>
                    <a:pt x="739140" y="583601"/>
                    <a:pt x="794385" y="553121"/>
                    <a:pt x="880110" y="469301"/>
                  </a:cubicBezTo>
                  <a:cubicBezTo>
                    <a:pt x="965835" y="385481"/>
                    <a:pt x="1118235" y="181646"/>
                    <a:pt x="1211580" y="103541"/>
                  </a:cubicBezTo>
                  <a:cubicBezTo>
                    <a:pt x="1304925" y="25436"/>
                    <a:pt x="1354455" y="-5044"/>
                    <a:pt x="1440180" y="671"/>
                  </a:cubicBezTo>
                  <a:cubicBezTo>
                    <a:pt x="1525905" y="6386"/>
                    <a:pt x="1653540" y="90206"/>
                    <a:pt x="1725930" y="137831"/>
                  </a:cubicBezTo>
                  <a:cubicBezTo>
                    <a:pt x="1798320" y="185456"/>
                    <a:pt x="1878330" y="250226"/>
                    <a:pt x="1874520" y="286421"/>
                  </a:cubicBezTo>
                  <a:cubicBezTo>
                    <a:pt x="1870710" y="322616"/>
                    <a:pt x="1708785" y="276896"/>
                    <a:pt x="1703070" y="355001"/>
                  </a:cubicBezTo>
                  <a:cubicBezTo>
                    <a:pt x="1697355" y="433106"/>
                    <a:pt x="1775460" y="682661"/>
                    <a:pt x="1840230" y="755051"/>
                  </a:cubicBezTo>
                  <a:cubicBezTo>
                    <a:pt x="1905000" y="827441"/>
                    <a:pt x="2049780" y="747431"/>
                    <a:pt x="2091690" y="789341"/>
                  </a:cubicBezTo>
                  <a:cubicBezTo>
                    <a:pt x="2133600" y="831251"/>
                    <a:pt x="1992630" y="939836"/>
                    <a:pt x="2091690" y="1006511"/>
                  </a:cubicBezTo>
                  <a:cubicBezTo>
                    <a:pt x="2190750" y="1073186"/>
                    <a:pt x="2686050" y="1189391"/>
                    <a:pt x="2686050" y="1189391"/>
                  </a:cubicBezTo>
                  <a:lnTo>
                    <a:pt x="2686050" y="118939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8387232" y="1758085"/>
              <a:ext cx="333986" cy="917822"/>
            </a:xfrm>
            <a:custGeom>
              <a:avLst/>
              <a:gdLst>
                <a:gd name="connsiteX0" fmla="*/ 25248 w 333986"/>
                <a:gd name="connsiteY0" fmla="*/ 82145 h 917822"/>
                <a:gd name="connsiteX1" fmla="*/ 265278 w 333986"/>
                <a:gd name="connsiteY1" fmla="*/ 2135 h 917822"/>
                <a:gd name="connsiteX2" fmla="*/ 333858 w 333986"/>
                <a:gd name="connsiteY2" fmla="*/ 173585 h 917822"/>
                <a:gd name="connsiteX3" fmla="*/ 253848 w 333986"/>
                <a:gd name="connsiteY3" fmla="*/ 653645 h 917822"/>
                <a:gd name="connsiteX4" fmla="*/ 36678 w 333986"/>
                <a:gd name="connsiteY4" fmla="*/ 916535 h 917822"/>
                <a:gd name="connsiteX5" fmla="*/ 105258 w 333986"/>
                <a:gd name="connsiteY5" fmla="*/ 745085 h 917822"/>
                <a:gd name="connsiteX6" fmla="*/ 173838 w 333986"/>
                <a:gd name="connsiteY6" fmla="*/ 539345 h 917822"/>
                <a:gd name="connsiteX7" fmla="*/ 185268 w 333986"/>
                <a:gd name="connsiteY7" fmla="*/ 219305 h 917822"/>
                <a:gd name="connsiteX8" fmla="*/ 25248 w 333986"/>
                <a:gd name="connsiteY8" fmla="*/ 150725 h 917822"/>
                <a:gd name="connsiteX9" fmla="*/ 25248 w 333986"/>
                <a:gd name="connsiteY9" fmla="*/ 82145 h 91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986" h="917822">
                  <a:moveTo>
                    <a:pt x="25248" y="82145"/>
                  </a:moveTo>
                  <a:cubicBezTo>
                    <a:pt x="65253" y="57380"/>
                    <a:pt x="213843" y="-13105"/>
                    <a:pt x="265278" y="2135"/>
                  </a:cubicBezTo>
                  <a:cubicBezTo>
                    <a:pt x="316713" y="17375"/>
                    <a:pt x="335763" y="65000"/>
                    <a:pt x="333858" y="173585"/>
                  </a:cubicBezTo>
                  <a:cubicBezTo>
                    <a:pt x="331953" y="282170"/>
                    <a:pt x="303378" y="529820"/>
                    <a:pt x="253848" y="653645"/>
                  </a:cubicBezTo>
                  <a:cubicBezTo>
                    <a:pt x="204318" y="777470"/>
                    <a:pt x="61443" y="901295"/>
                    <a:pt x="36678" y="916535"/>
                  </a:cubicBezTo>
                  <a:cubicBezTo>
                    <a:pt x="11913" y="931775"/>
                    <a:pt x="82398" y="807950"/>
                    <a:pt x="105258" y="745085"/>
                  </a:cubicBezTo>
                  <a:cubicBezTo>
                    <a:pt x="128118" y="682220"/>
                    <a:pt x="160503" y="626975"/>
                    <a:pt x="173838" y="539345"/>
                  </a:cubicBezTo>
                  <a:cubicBezTo>
                    <a:pt x="187173" y="451715"/>
                    <a:pt x="210033" y="284075"/>
                    <a:pt x="185268" y="219305"/>
                  </a:cubicBezTo>
                  <a:cubicBezTo>
                    <a:pt x="160503" y="154535"/>
                    <a:pt x="51918" y="169775"/>
                    <a:pt x="25248" y="150725"/>
                  </a:cubicBezTo>
                  <a:cubicBezTo>
                    <a:pt x="-1422" y="131675"/>
                    <a:pt x="-14757" y="106910"/>
                    <a:pt x="25248" y="82145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8469630" y="2479929"/>
              <a:ext cx="195147" cy="389001"/>
            </a:xfrm>
            <a:custGeom>
              <a:avLst/>
              <a:gdLst>
                <a:gd name="connsiteX0" fmla="*/ 57150 w 195147"/>
                <a:gd name="connsiteY0" fmla="*/ 331851 h 389001"/>
                <a:gd name="connsiteX1" fmla="*/ 194310 w 195147"/>
                <a:gd name="connsiteY1" fmla="*/ 381 h 389001"/>
                <a:gd name="connsiteX2" fmla="*/ 0 w 195147"/>
                <a:gd name="connsiteY2" fmla="*/ 389001 h 389001"/>
                <a:gd name="connsiteX3" fmla="*/ 0 w 195147"/>
                <a:gd name="connsiteY3" fmla="*/ 389001 h 389001"/>
                <a:gd name="connsiteX4" fmla="*/ 57150 w 195147"/>
                <a:gd name="connsiteY4" fmla="*/ 331851 h 3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47" h="389001">
                  <a:moveTo>
                    <a:pt x="57150" y="331851"/>
                  </a:moveTo>
                  <a:cubicBezTo>
                    <a:pt x="130492" y="161353"/>
                    <a:pt x="203835" y="-9144"/>
                    <a:pt x="194310" y="381"/>
                  </a:cubicBezTo>
                  <a:cubicBezTo>
                    <a:pt x="184785" y="9906"/>
                    <a:pt x="0" y="389001"/>
                    <a:pt x="0" y="389001"/>
                  </a:cubicBezTo>
                  <a:lnTo>
                    <a:pt x="0" y="389001"/>
                  </a:lnTo>
                  <a:lnTo>
                    <a:pt x="57150" y="331851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5-Point Star 91"/>
            <p:cNvSpPr/>
            <p:nvPr/>
          </p:nvSpPr>
          <p:spPr>
            <a:xfrm>
              <a:off x="8034316" y="2217420"/>
              <a:ext cx="263864" cy="263864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8785786" y="1179790"/>
              <a:ext cx="1882214" cy="2199680"/>
              <a:chOff x="8785786" y="1179790"/>
              <a:chExt cx="1882214" cy="2199680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8785786" y="1179790"/>
                <a:ext cx="317420" cy="130430"/>
              </a:xfrm>
              <a:custGeom>
                <a:avLst/>
                <a:gdLst>
                  <a:gd name="connsiteX0" fmla="*/ 74 w 317420"/>
                  <a:gd name="connsiteY0" fmla="*/ 5120 h 130430"/>
                  <a:gd name="connsiteX1" fmla="*/ 83894 w 317420"/>
                  <a:gd name="connsiteY1" fmla="*/ 62270 h 130430"/>
                  <a:gd name="connsiteX2" fmla="*/ 141044 w 317420"/>
                  <a:gd name="connsiteY2" fmla="*/ 92750 h 130430"/>
                  <a:gd name="connsiteX3" fmla="*/ 221054 w 317420"/>
                  <a:gd name="connsiteY3" fmla="*/ 123230 h 130430"/>
                  <a:gd name="connsiteX4" fmla="*/ 316304 w 317420"/>
                  <a:gd name="connsiteY4" fmla="*/ 127040 h 130430"/>
                  <a:gd name="connsiteX5" fmla="*/ 266774 w 317420"/>
                  <a:gd name="connsiteY5" fmla="*/ 81320 h 130430"/>
                  <a:gd name="connsiteX6" fmla="*/ 171524 w 317420"/>
                  <a:gd name="connsiteY6" fmla="*/ 5120 h 130430"/>
                  <a:gd name="connsiteX7" fmla="*/ 99134 w 317420"/>
                  <a:gd name="connsiteY7" fmla="*/ 5120 h 130430"/>
                  <a:gd name="connsiteX8" fmla="*/ 74 w 317420"/>
                  <a:gd name="connsiteY8" fmla="*/ 5120 h 13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420" h="130430">
                    <a:moveTo>
                      <a:pt x="74" y="5120"/>
                    </a:moveTo>
                    <a:cubicBezTo>
                      <a:pt x="-2466" y="14645"/>
                      <a:pt x="60399" y="47665"/>
                      <a:pt x="83894" y="62270"/>
                    </a:cubicBezTo>
                    <a:cubicBezTo>
                      <a:pt x="107389" y="76875"/>
                      <a:pt x="118184" y="82590"/>
                      <a:pt x="141044" y="92750"/>
                    </a:cubicBezTo>
                    <a:cubicBezTo>
                      <a:pt x="163904" y="102910"/>
                      <a:pt x="191844" y="117515"/>
                      <a:pt x="221054" y="123230"/>
                    </a:cubicBezTo>
                    <a:cubicBezTo>
                      <a:pt x="250264" y="128945"/>
                      <a:pt x="308684" y="134025"/>
                      <a:pt x="316304" y="127040"/>
                    </a:cubicBezTo>
                    <a:cubicBezTo>
                      <a:pt x="323924" y="120055"/>
                      <a:pt x="290904" y="101640"/>
                      <a:pt x="266774" y="81320"/>
                    </a:cubicBezTo>
                    <a:cubicBezTo>
                      <a:pt x="242644" y="61000"/>
                      <a:pt x="199464" y="17820"/>
                      <a:pt x="171524" y="5120"/>
                    </a:cubicBezTo>
                    <a:cubicBezTo>
                      <a:pt x="143584" y="-7580"/>
                      <a:pt x="125804" y="7660"/>
                      <a:pt x="99134" y="5120"/>
                    </a:cubicBezTo>
                    <a:cubicBezTo>
                      <a:pt x="72464" y="2580"/>
                      <a:pt x="2614" y="-4405"/>
                      <a:pt x="74" y="512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8991600" y="1333500"/>
                <a:ext cx="1676400" cy="2045970"/>
              </a:xfrm>
              <a:custGeom>
                <a:avLst/>
                <a:gdLst>
                  <a:gd name="connsiteX0" fmla="*/ 0 w 1676400"/>
                  <a:gd name="connsiteY0" fmla="*/ 0 h 2045970"/>
                  <a:gd name="connsiteX1" fmla="*/ 49530 w 1676400"/>
                  <a:gd name="connsiteY1" fmla="*/ 80010 h 2045970"/>
                  <a:gd name="connsiteX2" fmla="*/ 49530 w 1676400"/>
                  <a:gd name="connsiteY2" fmla="*/ 129540 h 2045970"/>
                  <a:gd name="connsiteX3" fmla="*/ 22860 w 1676400"/>
                  <a:gd name="connsiteY3" fmla="*/ 274320 h 2045970"/>
                  <a:gd name="connsiteX4" fmla="*/ 15240 w 1676400"/>
                  <a:gd name="connsiteY4" fmla="*/ 354330 h 2045970"/>
                  <a:gd name="connsiteX5" fmla="*/ 49530 w 1676400"/>
                  <a:gd name="connsiteY5" fmla="*/ 411480 h 2045970"/>
                  <a:gd name="connsiteX6" fmla="*/ 19050 w 1676400"/>
                  <a:gd name="connsiteY6" fmla="*/ 480060 h 2045970"/>
                  <a:gd name="connsiteX7" fmla="*/ 57150 w 1676400"/>
                  <a:gd name="connsiteY7" fmla="*/ 518160 h 2045970"/>
                  <a:gd name="connsiteX8" fmla="*/ 57150 w 1676400"/>
                  <a:gd name="connsiteY8" fmla="*/ 590550 h 2045970"/>
                  <a:gd name="connsiteX9" fmla="*/ 247650 w 1676400"/>
                  <a:gd name="connsiteY9" fmla="*/ 834390 h 2045970"/>
                  <a:gd name="connsiteX10" fmla="*/ 247650 w 1676400"/>
                  <a:gd name="connsiteY10" fmla="*/ 864870 h 2045970"/>
                  <a:gd name="connsiteX11" fmla="*/ 300990 w 1676400"/>
                  <a:gd name="connsiteY11" fmla="*/ 883920 h 2045970"/>
                  <a:gd name="connsiteX12" fmla="*/ 358140 w 1676400"/>
                  <a:gd name="connsiteY12" fmla="*/ 883920 h 2045970"/>
                  <a:gd name="connsiteX13" fmla="*/ 403860 w 1676400"/>
                  <a:gd name="connsiteY13" fmla="*/ 922020 h 2045970"/>
                  <a:gd name="connsiteX14" fmla="*/ 441960 w 1676400"/>
                  <a:gd name="connsiteY14" fmla="*/ 925830 h 2045970"/>
                  <a:gd name="connsiteX15" fmla="*/ 472440 w 1676400"/>
                  <a:gd name="connsiteY15" fmla="*/ 967740 h 2045970"/>
                  <a:gd name="connsiteX16" fmla="*/ 567690 w 1676400"/>
                  <a:gd name="connsiteY16" fmla="*/ 1181100 h 2045970"/>
                  <a:gd name="connsiteX17" fmla="*/ 689610 w 1676400"/>
                  <a:gd name="connsiteY17" fmla="*/ 1287780 h 2045970"/>
                  <a:gd name="connsiteX18" fmla="*/ 655320 w 1676400"/>
                  <a:gd name="connsiteY18" fmla="*/ 1287780 h 2045970"/>
                  <a:gd name="connsiteX19" fmla="*/ 655320 w 1676400"/>
                  <a:gd name="connsiteY19" fmla="*/ 1287780 h 2045970"/>
                  <a:gd name="connsiteX20" fmla="*/ 655320 w 1676400"/>
                  <a:gd name="connsiteY20" fmla="*/ 1341120 h 2045970"/>
                  <a:gd name="connsiteX21" fmla="*/ 742950 w 1676400"/>
                  <a:gd name="connsiteY21" fmla="*/ 1390650 h 2045970"/>
                  <a:gd name="connsiteX22" fmla="*/ 788670 w 1676400"/>
                  <a:gd name="connsiteY22" fmla="*/ 1424940 h 2045970"/>
                  <a:gd name="connsiteX23" fmla="*/ 788670 w 1676400"/>
                  <a:gd name="connsiteY23" fmla="*/ 1485900 h 2045970"/>
                  <a:gd name="connsiteX24" fmla="*/ 948690 w 1676400"/>
                  <a:gd name="connsiteY24" fmla="*/ 1607820 h 2045970"/>
                  <a:gd name="connsiteX25" fmla="*/ 986790 w 1676400"/>
                  <a:gd name="connsiteY25" fmla="*/ 1584960 h 2045970"/>
                  <a:gd name="connsiteX26" fmla="*/ 922020 w 1676400"/>
                  <a:gd name="connsiteY26" fmla="*/ 1497330 h 2045970"/>
                  <a:gd name="connsiteX27" fmla="*/ 872490 w 1676400"/>
                  <a:gd name="connsiteY27" fmla="*/ 1383030 h 2045970"/>
                  <a:gd name="connsiteX28" fmla="*/ 769620 w 1676400"/>
                  <a:gd name="connsiteY28" fmla="*/ 1276350 h 2045970"/>
                  <a:gd name="connsiteX29" fmla="*/ 712470 w 1676400"/>
                  <a:gd name="connsiteY29" fmla="*/ 1184910 h 2045970"/>
                  <a:gd name="connsiteX30" fmla="*/ 666750 w 1676400"/>
                  <a:gd name="connsiteY30" fmla="*/ 1158240 h 2045970"/>
                  <a:gd name="connsiteX31" fmla="*/ 662940 w 1676400"/>
                  <a:gd name="connsiteY31" fmla="*/ 1062990 h 2045970"/>
                  <a:gd name="connsiteX32" fmla="*/ 822960 w 1676400"/>
                  <a:gd name="connsiteY32" fmla="*/ 1230630 h 2045970"/>
                  <a:gd name="connsiteX33" fmla="*/ 975360 w 1676400"/>
                  <a:gd name="connsiteY33" fmla="*/ 1405890 h 2045970"/>
                  <a:gd name="connsiteX34" fmla="*/ 1207770 w 1676400"/>
                  <a:gd name="connsiteY34" fmla="*/ 1634490 h 2045970"/>
                  <a:gd name="connsiteX35" fmla="*/ 1249680 w 1676400"/>
                  <a:gd name="connsiteY35" fmla="*/ 1703070 h 2045970"/>
                  <a:gd name="connsiteX36" fmla="*/ 1226820 w 1676400"/>
                  <a:gd name="connsiteY36" fmla="*/ 1744980 h 2045970"/>
                  <a:gd name="connsiteX37" fmla="*/ 1230630 w 1676400"/>
                  <a:gd name="connsiteY37" fmla="*/ 1805940 h 2045970"/>
                  <a:gd name="connsiteX38" fmla="*/ 1371600 w 1676400"/>
                  <a:gd name="connsiteY38" fmla="*/ 1927860 h 2045970"/>
                  <a:gd name="connsiteX39" fmla="*/ 1459230 w 1676400"/>
                  <a:gd name="connsiteY39" fmla="*/ 1939290 h 2045970"/>
                  <a:gd name="connsiteX40" fmla="*/ 1676400 w 1676400"/>
                  <a:gd name="connsiteY40" fmla="*/ 2045970 h 204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76400" h="2045970">
                    <a:moveTo>
                      <a:pt x="0" y="0"/>
                    </a:moveTo>
                    <a:cubicBezTo>
                      <a:pt x="20637" y="29210"/>
                      <a:pt x="41275" y="58420"/>
                      <a:pt x="49530" y="80010"/>
                    </a:cubicBezTo>
                    <a:cubicBezTo>
                      <a:pt x="57785" y="101600"/>
                      <a:pt x="53975" y="97155"/>
                      <a:pt x="49530" y="129540"/>
                    </a:cubicBezTo>
                    <a:cubicBezTo>
                      <a:pt x="45085" y="161925"/>
                      <a:pt x="28575" y="236855"/>
                      <a:pt x="22860" y="274320"/>
                    </a:cubicBezTo>
                    <a:cubicBezTo>
                      <a:pt x="17145" y="311785"/>
                      <a:pt x="10795" y="331470"/>
                      <a:pt x="15240" y="354330"/>
                    </a:cubicBezTo>
                    <a:cubicBezTo>
                      <a:pt x="19685" y="377190"/>
                      <a:pt x="48895" y="390525"/>
                      <a:pt x="49530" y="411480"/>
                    </a:cubicBezTo>
                    <a:cubicBezTo>
                      <a:pt x="50165" y="432435"/>
                      <a:pt x="17780" y="462280"/>
                      <a:pt x="19050" y="480060"/>
                    </a:cubicBezTo>
                    <a:cubicBezTo>
                      <a:pt x="20320" y="497840"/>
                      <a:pt x="50800" y="499745"/>
                      <a:pt x="57150" y="518160"/>
                    </a:cubicBezTo>
                    <a:cubicBezTo>
                      <a:pt x="63500" y="536575"/>
                      <a:pt x="25400" y="537845"/>
                      <a:pt x="57150" y="590550"/>
                    </a:cubicBezTo>
                    <a:cubicBezTo>
                      <a:pt x="88900" y="643255"/>
                      <a:pt x="215900" y="788670"/>
                      <a:pt x="247650" y="834390"/>
                    </a:cubicBezTo>
                    <a:cubicBezTo>
                      <a:pt x="279400" y="880110"/>
                      <a:pt x="238760" y="856615"/>
                      <a:pt x="247650" y="864870"/>
                    </a:cubicBezTo>
                    <a:cubicBezTo>
                      <a:pt x="256540" y="873125"/>
                      <a:pt x="282575" y="880745"/>
                      <a:pt x="300990" y="883920"/>
                    </a:cubicBezTo>
                    <a:cubicBezTo>
                      <a:pt x="319405" y="887095"/>
                      <a:pt x="340995" y="877570"/>
                      <a:pt x="358140" y="883920"/>
                    </a:cubicBezTo>
                    <a:cubicBezTo>
                      <a:pt x="375285" y="890270"/>
                      <a:pt x="389890" y="915035"/>
                      <a:pt x="403860" y="922020"/>
                    </a:cubicBezTo>
                    <a:cubicBezTo>
                      <a:pt x="417830" y="929005"/>
                      <a:pt x="430530" y="918210"/>
                      <a:pt x="441960" y="925830"/>
                    </a:cubicBezTo>
                    <a:cubicBezTo>
                      <a:pt x="453390" y="933450"/>
                      <a:pt x="451485" y="925195"/>
                      <a:pt x="472440" y="967740"/>
                    </a:cubicBezTo>
                    <a:cubicBezTo>
                      <a:pt x="493395" y="1010285"/>
                      <a:pt x="531495" y="1127760"/>
                      <a:pt x="567690" y="1181100"/>
                    </a:cubicBezTo>
                    <a:cubicBezTo>
                      <a:pt x="603885" y="1234440"/>
                      <a:pt x="675005" y="1270000"/>
                      <a:pt x="689610" y="1287780"/>
                    </a:cubicBezTo>
                    <a:cubicBezTo>
                      <a:pt x="704215" y="1305560"/>
                      <a:pt x="655320" y="1287780"/>
                      <a:pt x="655320" y="1287780"/>
                    </a:cubicBezTo>
                    <a:lnTo>
                      <a:pt x="655320" y="1287780"/>
                    </a:lnTo>
                    <a:cubicBezTo>
                      <a:pt x="655320" y="1296670"/>
                      <a:pt x="640715" y="1323975"/>
                      <a:pt x="655320" y="1341120"/>
                    </a:cubicBezTo>
                    <a:cubicBezTo>
                      <a:pt x="669925" y="1358265"/>
                      <a:pt x="720725" y="1376680"/>
                      <a:pt x="742950" y="1390650"/>
                    </a:cubicBezTo>
                    <a:cubicBezTo>
                      <a:pt x="765175" y="1404620"/>
                      <a:pt x="781050" y="1409065"/>
                      <a:pt x="788670" y="1424940"/>
                    </a:cubicBezTo>
                    <a:cubicBezTo>
                      <a:pt x="796290" y="1440815"/>
                      <a:pt x="762000" y="1455420"/>
                      <a:pt x="788670" y="1485900"/>
                    </a:cubicBezTo>
                    <a:cubicBezTo>
                      <a:pt x="815340" y="1516380"/>
                      <a:pt x="915670" y="1591310"/>
                      <a:pt x="948690" y="1607820"/>
                    </a:cubicBezTo>
                    <a:cubicBezTo>
                      <a:pt x="981710" y="1624330"/>
                      <a:pt x="991235" y="1603375"/>
                      <a:pt x="986790" y="1584960"/>
                    </a:cubicBezTo>
                    <a:cubicBezTo>
                      <a:pt x="982345" y="1566545"/>
                      <a:pt x="941070" y="1530985"/>
                      <a:pt x="922020" y="1497330"/>
                    </a:cubicBezTo>
                    <a:cubicBezTo>
                      <a:pt x="902970" y="1463675"/>
                      <a:pt x="897890" y="1419860"/>
                      <a:pt x="872490" y="1383030"/>
                    </a:cubicBezTo>
                    <a:cubicBezTo>
                      <a:pt x="847090" y="1346200"/>
                      <a:pt x="796290" y="1309370"/>
                      <a:pt x="769620" y="1276350"/>
                    </a:cubicBezTo>
                    <a:cubicBezTo>
                      <a:pt x="742950" y="1243330"/>
                      <a:pt x="729615" y="1204595"/>
                      <a:pt x="712470" y="1184910"/>
                    </a:cubicBezTo>
                    <a:cubicBezTo>
                      <a:pt x="695325" y="1165225"/>
                      <a:pt x="675005" y="1178560"/>
                      <a:pt x="666750" y="1158240"/>
                    </a:cubicBezTo>
                    <a:cubicBezTo>
                      <a:pt x="658495" y="1137920"/>
                      <a:pt x="636905" y="1050925"/>
                      <a:pt x="662940" y="1062990"/>
                    </a:cubicBezTo>
                    <a:cubicBezTo>
                      <a:pt x="688975" y="1075055"/>
                      <a:pt x="770890" y="1173480"/>
                      <a:pt x="822960" y="1230630"/>
                    </a:cubicBezTo>
                    <a:cubicBezTo>
                      <a:pt x="875030" y="1287780"/>
                      <a:pt x="911225" y="1338580"/>
                      <a:pt x="975360" y="1405890"/>
                    </a:cubicBezTo>
                    <a:cubicBezTo>
                      <a:pt x="1039495" y="1473200"/>
                      <a:pt x="1162050" y="1584960"/>
                      <a:pt x="1207770" y="1634490"/>
                    </a:cubicBezTo>
                    <a:cubicBezTo>
                      <a:pt x="1253490" y="1684020"/>
                      <a:pt x="1246505" y="1684655"/>
                      <a:pt x="1249680" y="1703070"/>
                    </a:cubicBezTo>
                    <a:cubicBezTo>
                      <a:pt x="1252855" y="1721485"/>
                      <a:pt x="1229995" y="1727835"/>
                      <a:pt x="1226820" y="1744980"/>
                    </a:cubicBezTo>
                    <a:cubicBezTo>
                      <a:pt x="1223645" y="1762125"/>
                      <a:pt x="1206500" y="1775460"/>
                      <a:pt x="1230630" y="1805940"/>
                    </a:cubicBezTo>
                    <a:cubicBezTo>
                      <a:pt x="1254760" y="1836420"/>
                      <a:pt x="1333500" y="1905635"/>
                      <a:pt x="1371600" y="1927860"/>
                    </a:cubicBezTo>
                    <a:cubicBezTo>
                      <a:pt x="1409700" y="1950085"/>
                      <a:pt x="1408430" y="1919605"/>
                      <a:pt x="1459230" y="1939290"/>
                    </a:cubicBezTo>
                    <a:cubicBezTo>
                      <a:pt x="1510030" y="1958975"/>
                      <a:pt x="1593215" y="2002472"/>
                      <a:pt x="1676400" y="204597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380791" y="4280673"/>
              <a:ext cx="4657641" cy="451964"/>
              <a:chOff x="6380791" y="7340180"/>
              <a:chExt cx="4657641" cy="451964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6736080" y="7340181"/>
                <a:ext cx="38420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>
                <a:off x="794564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>
                <a:off x="10517157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>
                <a:off x="987428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>
                <a:off x="9231400" y="740876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>
                <a:off x="8588520" y="740876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10244625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100 W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8956681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120 W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668736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140 W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rot="16200000">
                <a:off x="730276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>
                <a:off x="665988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6380791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160 W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035773" y="868680"/>
              <a:ext cx="689263" cy="3413760"/>
              <a:chOff x="179417" y="868680"/>
              <a:chExt cx="689263" cy="341376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731520" y="868680"/>
                <a:ext cx="137160" cy="3413760"/>
                <a:chOff x="731520" y="868680"/>
                <a:chExt cx="137160" cy="3413760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868680" y="868680"/>
                  <a:ext cx="0" cy="3413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731520" y="887730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31520" y="3458320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31520" y="2815671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31520" y="2173024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731520" y="1530377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31520" y="4086970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179417" y="1345711"/>
                <a:ext cx="620683" cy="2923076"/>
                <a:chOff x="179417" y="1345711"/>
                <a:chExt cx="620683" cy="2923076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179417" y="1984147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35 N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79417" y="1345711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4</a:t>
                  </a:r>
                  <a:r>
                    <a:rPr lang="en-US" dirty="0">
                      <a:solidFill>
                        <a:prstClr val="black"/>
                      </a:solidFill>
                    </a:rPr>
                    <a:t>5 N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179417" y="2622583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2</a:t>
                  </a:r>
                  <a:r>
                    <a:rPr lang="en-US" dirty="0">
                      <a:solidFill>
                        <a:prstClr val="black"/>
                      </a:solidFill>
                    </a:rPr>
                    <a:t>5 N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79417" y="3261019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15 N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296436" y="3899455"/>
                  <a:ext cx="503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5 N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6" name="Freeform 95"/>
            <p:cNvSpPr/>
            <p:nvPr/>
          </p:nvSpPr>
          <p:spPr>
            <a:xfrm>
              <a:off x="7576457" y="2281325"/>
              <a:ext cx="1807029" cy="1180332"/>
            </a:xfrm>
            <a:custGeom>
              <a:avLst/>
              <a:gdLst>
                <a:gd name="connsiteX0" fmla="*/ 0 w 1807029"/>
                <a:gd name="connsiteY0" fmla="*/ 1180332 h 1180332"/>
                <a:gd name="connsiteX1" fmla="*/ 511629 w 1807029"/>
                <a:gd name="connsiteY1" fmla="*/ 1038818 h 1180332"/>
                <a:gd name="connsiteX2" fmla="*/ 511629 w 1807029"/>
                <a:gd name="connsiteY2" fmla="*/ 1038818 h 1180332"/>
                <a:gd name="connsiteX3" fmla="*/ 794657 w 1807029"/>
                <a:gd name="connsiteY3" fmla="*/ 908189 h 1180332"/>
                <a:gd name="connsiteX4" fmla="*/ 892629 w 1807029"/>
                <a:gd name="connsiteY4" fmla="*/ 788446 h 1180332"/>
                <a:gd name="connsiteX5" fmla="*/ 1001486 w 1807029"/>
                <a:gd name="connsiteY5" fmla="*/ 799332 h 1180332"/>
                <a:gd name="connsiteX6" fmla="*/ 1164772 w 1807029"/>
                <a:gd name="connsiteY6" fmla="*/ 636046 h 1180332"/>
                <a:gd name="connsiteX7" fmla="*/ 1240972 w 1807029"/>
                <a:gd name="connsiteY7" fmla="*/ 494532 h 1180332"/>
                <a:gd name="connsiteX8" fmla="*/ 1251857 w 1807029"/>
                <a:gd name="connsiteY8" fmla="*/ 309475 h 1180332"/>
                <a:gd name="connsiteX9" fmla="*/ 1458686 w 1807029"/>
                <a:gd name="connsiteY9" fmla="*/ 102646 h 1180332"/>
                <a:gd name="connsiteX10" fmla="*/ 1458686 w 1807029"/>
                <a:gd name="connsiteY10" fmla="*/ 4675 h 1180332"/>
                <a:gd name="connsiteX11" fmla="*/ 1807029 w 1807029"/>
                <a:gd name="connsiteY11" fmla="*/ 244161 h 1180332"/>
                <a:gd name="connsiteX12" fmla="*/ 1807029 w 1807029"/>
                <a:gd name="connsiteY12" fmla="*/ 244161 h 118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029" h="1180332">
                  <a:moveTo>
                    <a:pt x="0" y="1180332"/>
                  </a:moveTo>
                  <a:lnTo>
                    <a:pt x="511629" y="1038818"/>
                  </a:lnTo>
                  <a:lnTo>
                    <a:pt x="511629" y="1038818"/>
                  </a:lnTo>
                  <a:cubicBezTo>
                    <a:pt x="558800" y="1017047"/>
                    <a:pt x="731157" y="949918"/>
                    <a:pt x="794657" y="908189"/>
                  </a:cubicBezTo>
                  <a:cubicBezTo>
                    <a:pt x="858157" y="866460"/>
                    <a:pt x="858158" y="806589"/>
                    <a:pt x="892629" y="788446"/>
                  </a:cubicBezTo>
                  <a:cubicBezTo>
                    <a:pt x="927100" y="770303"/>
                    <a:pt x="956129" y="824732"/>
                    <a:pt x="1001486" y="799332"/>
                  </a:cubicBezTo>
                  <a:cubicBezTo>
                    <a:pt x="1046843" y="773932"/>
                    <a:pt x="1124858" y="686846"/>
                    <a:pt x="1164772" y="636046"/>
                  </a:cubicBezTo>
                  <a:cubicBezTo>
                    <a:pt x="1204686" y="585246"/>
                    <a:pt x="1226458" y="548960"/>
                    <a:pt x="1240972" y="494532"/>
                  </a:cubicBezTo>
                  <a:cubicBezTo>
                    <a:pt x="1255486" y="440104"/>
                    <a:pt x="1215571" y="374789"/>
                    <a:pt x="1251857" y="309475"/>
                  </a:cubicBezTo>
                  <a:cubicBezTo>
                    <a:pt x="1288143" y="244161"/>
                    <a:pt x="1424215" y="153446"/>
                    <a:pt x="1458686" y="102646"/>
                  </a:cubicBezTo>
                  <a:cubicBezTo>
                    <a:pt x="1493157" y="51846"/>
                    <a:pt x="1400629" y="-18911"/>
                    <a:pt x="1458686" y="4675"/>
                  </a:cubicBezTo>
                  <a:cubicBezTo>
                    <a:pt x="1516743" y="28261"/>
                    <a:pt x="1807029" y="244161"/>
                    <a:pt x="1807029" y="244161"/>
                  </a:cubicBezTo>
                  <a:lnTo>
                    <a:pt x="1807029" y="24416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8131139" y="1709018"/>
              <a:ext cx="735303" cy="892983"/>
            </a:xfrm>
            <a:custGeom>
              <a:avLst/>
              <a:gdLst>
                <a:gd name="connsiteX0" fmla="*/ 490 w 735303"/>
                <a:gd name="connsiteY0" fmla="*/ 98011 h 892983"/>
                <a:gd name="connsiteX1" fmla="*/ 359718 w 735303"/>
                <a:gd name="connsiteY1" fmla="*/ 39 h 892983"/>
                <a:gd name="connsiteX2" fmla="*/ 468575 w 735303"/>
                <a:gd name="connsiteY2" fmla="*/ 87125 h 892983"/>
                <a:gd name="connsiteX3" fmla="*/ 631861 w 735303"/>
                <a:gd name="connsiteY3" fmla="*/ 163325 h 892983"/>
                <a:gd name="connsiteX4" fmla="*/ 729832 w 735303"/>
                <a:gd name="connsiteY4" fmla="*/ 402811 h 892983"/>
                <a:gd name="connsiteX5" fmla="*/ 718947 w 735303"/>
                <a:gd name="connsiteY5" fmla="*/ 587868 h 892983"/>
                <a:gd name="connsiteX6" fmla="*/ 686290 w 735303"/>
                <a:gd name="connsiteY6" fmla="*/ 729382 h 892983"/>
                <a:gd name="connsiteX7" fmla="*/ 610090 w 735303"/>
                <a:gd name="connsiteY7" fmla="*/ 892668 h 892983"/>
                <a:gd name="connsiteX8" fmla="*/ 588318 w 735303"/>
                <a:gd name="connsiteY8" fmla="*/ 685839 h 892983"/>
                <a:gd name="connsiteX9" fmla="*/ 620975 w 735303"/>
                <a:gd name="connsiteY9" fmla="*/ 457239 h 892983"/>
                <a:gd name="connsiteX10" fmla="*/ 533890 w 735303"/>
                <a:gd name="connsiteY10" fmla="*/ 195982 h 892983"/>
                <a:gd name="connsiteX11" fmla="*/ 370604 w 735303"/>
                <a:gd name="connsiteY11" fmla="*/ 119782 h 892983"/>
                <a:gd name="connsiteX12" fmla="*/ 283518 w 735303"/>
                <a:gd name="connsiteY12" fmla="*/ 98011 h 892983"/>
                <a:gd name="connsiteX13" fmla="*/ 490 w 735303"/>
                <a:gd name="connsiteY13" fmla="*/ 98011 h 8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5303" h="892983">
                  <a:moveTo>
                    <a:pt x="490" y="98011"/>
                  </a:moveTo>
                  <a:cubicBezTo>
                    <a:pt x="13190" y="81682"/>
                    <a:pt x="281704" y="1853"/>
                    <a:pt x="359718" y="39"/>
                  </a:cubicBezTo>
                  <a:cubicBezTo>
                    <a:pt x="437732" y="-1775"/>
                    <a:pt x="423218" y="59911"/>
                    <a:pt x="468575" y="87125"/>
                  </a:cubicBezTo>
                  <a:cubicBezTo>
                    <a:pt x="513932" y="114339"/>
                    <a:pt x="588318" y="110711"/>
                    <a:pt x="631861" y="163325"/>
                  </a:cubicBezTo>
                  <a:cubicBezTo>
                    <a:pt x="675404" y="215939"/>
                    <a:pt x="715318" y="332054"/>
                    <a:pt x="729832" y="402811"/>
                  </a:cubicBezTo>
                  <a:cubicBezTo>
                    <a:pt x="744346" y="473568"/>
                    <a:pt x="726204" y="533439"/>
                    <a:pt x="718947" y="587868"/>
                  </a:cubicBezTo>
                  <a:cubicBezTo>
                    <a:pt x="711690" y="642297"/>
                    <a:pt x="704433" y="678582"/>
                    <a:pt x="686290" y="729382"/>
                  </a:cubicBezTo>
                  <a:cubicBezTo>
                    <a:pt x="668147" y="780182"/>
                    <a:pt x="626419" y="899925"/>
                    <a:pt x="610090" y="892668"/>
                  </a:cubicBezTo>
                  <a:cubicBezTo>
                    <a:pt x="593761" y="885411"/>
                    <a:pt x="586504" y="758410"/>
                    <a:pt x="588318" y="685839"/>
                  </a:cubicBezTo>
                  <a:cubicBezTo>
                    <a:pt x="590132" y="613268"/>
                    <a:pt x="630046" y="538882"/>
                    <a:pt x="620975" y="457239"/>
                  </a:cubicBezTo>
                  <a:cubicBezTo>
                    <a:pt x="611904" y="375596"/>
                    <a:pt x="575618" y="252225"/>
                    <a:pt x="533890" y="195982"/>
                  </a:cubicBezTo>
                  <a:cubicBezTo>
                    <a:pt x="492162" y="139739"/>
                    <a:pt x="412333" y="136110"/>
                    <a:pt x="370604" y="119782"/>
                  </a:cubicBezTo>
                  <a:cubicBezTo>
                    <a:pt x="328875" y="103454"/>
                    <a:pt x="341575" y="96197"/>
                    <a:pt x="283518" y="98011"/>
                  </a:cubicBezTo>
                  <a:cubicBezTo>
                    <a:pt x="225461" y="99825"/>
                    <a:pt x="-12210" y="114340"/>
                    <a:pt x="490" y="9801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5-Point Star 97"/>
            <p:cNvSpPr/>
            <p:nvPr/>
          </p:nvSpPr>
          <p:spPr>
            <a:xfrm>
              <a:off x="7999207" y="1915232"/>
              <a:ext cx="263864" cy="26386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354014" y="1634610"/>
            <a:ext cx="5137304" cy="1317148"/>
            <a:chOff x="6096125" y="5079915"/>
            <a:chExt cx="5137304" cy="1317148"/>
          </a:xfrm>
        </p:grpSpPr>
        <p:sp>
          <p:nvSpPr>
            <p:cNvPr id="128" name="TextBox 127"/>
            <p:cNvSpPr txBox="1"/>
            <p:nvPr/>
          </p:nvSpPr>
          <p:spPr>
            <a:xfrm>
              <a:off x="6580063" y="5079915"/>
              <a:ext cx="78739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27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1474" y="5079915"/>
              <a:ext cx="801823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AM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17313" y="5079915"/>
              <a:ext cx="78739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178724" y="5079915"/>
              <a:ext cx="8018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054563" y="5079915"/>
              <a:ext cx="78739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65635" y="5570764"/>
              <a:ext cx="80182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41474" y="5570764"/>
              <a:ext cx="78739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302885" y="5570764"/>
              <a:ext cx="80182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01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178724" y="5570764"/>
              <a:ext cx="78739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01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6125" y="6027731"/>
              <a:ext cx="513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Day of month (Nov or Dec) and AM or PM composite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0017280" y="5575355"/>
              <a:ext cx="86594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02 11 Z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2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70" t="38170" r="46154" b="11232"/>
          <a:stretch/>
        </p:blipFill>
        <p:spPr>
          <a:xfrm>
            <a:off x="683776" y="106085"/>
            <a:ext cx="4921934" cy="664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3775" y="6297930"/>
            <a:ext cx="22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600 AM PT Tues 2 Dec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8024" y="273823"/>
            <a:ext cx="528991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GPS-Met IWV Network </a:t>
            </a:r>
            <a:r>
              <a:rPr lang="en-US" sz="3600" dirty="0" err="1" smtClean="0"/>
              <a:t>Obs</a:t>
            </a:r>
            <a:endParaRPr lang="en-US" sz="3600" dirty="0" smtClean="0"/>
          </a:p>
          <a:p>
            <a:pPr algn="ctr"/>
            <a:r>
              <a:rPr lang="en-US" sz="3600" dirty="0" smtClean="0"/>
              <a:t>At 600 AM PT 2 Dec 2014</a:t>
            </a:r>
            <a:endParaRPr lang="en-US" sz="3600" dirty="0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 flipV="1">
            <a:off x="2941829" y="4815068"/>
            <a:ext cx="3246195" cy="4182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88024" y="4910167"/>
            <a:ext cx="439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max IWV value of 3.9 cm marks </a:t>
            </a:r>
          </a:p>
          <a:p>
            <a:r>
              <a:rPr lang="en-US" dirty="0" smtClean="0"/>
              <a:t>The leading edge of the &gt; 4 cm tropical surge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56072" y="2393147"/>
            <a:ext cx="4666378" cy="1592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04085" y="2666867"/>
            <a:ext cx="1568726" cy="277616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3271" y="2208481"/>
            <a:ext cx="418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broad area of near or &gt; 3 cm IWV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16" t="19026" r="46153" b="6034"/>
          <a:stretch/>
        </p:blipFill>
        <p:spPr>
          <a:xfrm>
            <a:off x="351692" y="346180"/>
            <a:ext cx="4750883" cy="6412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63090" y="6389370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830 AM PT 2 Dec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4420" y="273823"/>
            <a:ext cx="587712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Snow-level radar Network </a:t>
            </a:r>
            <a:r>
              <a:rPr lang="en-US" sz="3600" dirty="0" err="1" smtClean="0"/>
              <a:t>Obs</a:t>
            </a:r>
            <a:endParaRPr lang="en-US" sz="3600" dirty="0" smtClean="0"/>
          </a:p>
          <a:p>
            <a:pPr algn="ctr"/>
            <a:r>
              <a:rPr lang="en-US" sz="3600" dirty="0" smtClean="0"/>
              <a:t>At 830 AM PT 2 Dec 2014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36871" y="2326511"/>
            <a:ext cx="59182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Snow levels in landfalling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7000 </a:t>
            </a:r>
            <a:r>
              <a:rPr lang="en-US" sz="2800" dirty="0" err="1" smtClean="0"/>
              <a:t>ft</a:t>
            </a:r>
            <a:r>
              <a:rPr lang="en-US" sz="2800" dirty="0" smtClean="0"/>
              <a:t> in northern Sierra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8000 </a:t>
            </a:r>
            <a:r>
              <a:rPr lang="en-US" sz="2800" dirty="0" err="1" smtClean="0"/>
              <a:t>ft</a:t>
            </a:r>
            <a:r>
              <a:rPr lang="en-US" sz="2800" dirty="0" smtClean="0"/>
              <a:t> in coastal (Russian River)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10000 </a:t>
            </a:r>
            <a:r>
              <a:rPr lang="en-US" sz="2800" dirty="0" err="1" smtClean="0"/>
              <a:t>ft</a:t>
            </a:r>
            <a:r>
              <a:rPr lang="en-US" sz="2800" dirty="0" smtClean="0"/>
              <a:t> in </a:t>
            </a:r>
            <a:r>
              <a:rPr lang="en-US" sz="2800" dirty="0"/>
              <a:t>s</a:t>
            </a:r>
            <a:r>
              <a:rPr lang="en-US" sz="2800" dirty="0" smtClean="0"/>
              <a:t>outhern Sierra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12000 </a:t>
            </a:r>
            <a:r>
              <a:rPr lang="en-US" sz="2800" dirty="0" err="1" smtClean="0"/>
              <a:t>ft</a:t>
            </a:r>
            <a:r>
              <a:rPr lang="en-US" sz="2800" dirty="0" smtClean="0"/>
              <a:t> in LA mountains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3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esrl.noaa.gov/psd/psd2/coastal/satres/data/images/wx_cl/6hr/14336.11_wv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7576457" y="2281325"/>
            <a:ext cx="1807029" cy="1180332"/>
          </a:xfrm>
          <a:custGeom>
            <a:avLst/>
            <a:gdLst>
              <a:gd name="connsiteX0" fmla="*/ 0 w 1807029"/>
              <a:gd name="connsiteY0" fmla="*/ 1180332 h 1180332"/>
              <a:gd name="connsiteX1" fmla="*/ 511629 w 1807029"/>
              <a:gd name="connsiteY1" fmla="*/ 1038818 h 1180332"/>
              <a:gd name="connsiteX2" fmla="*/ 511629 w 1807029"/>
              <a:gd name="connsiteY2" fmla="*/ 1038818 h 1180332"/>
              <a:gd name="connsiteX3" fmla="*/ 794657 w 1807029"/>
              <a:gd name="connsiteY3" fmla="*/ 908189 h 1180332"/>
              <a:gd name="connsiteX4" fmla="*/ 892629 w 1807029"/>
              <a:gd name="connsiteY4" fmla="*/ 788446 h 1180332"/>
              <a:gd name="connsiteX5" fmla="*/ 1001486 w 1807029"/>
              <a:gd name="connsiteY5" fmla="*/ 799332 h 1180332"/>
              <a:gd name="connsiteX6" fmla="*/ 1164772 w 1807029"/>
              <a:gd name="connsiteY6" fmla="*/ 636046 h 1180332"/>
              <a:gd name="connsiteX7" fmla="*/ 1240972 w 1807029"/>
              <a:gd name="connsiteY7" fmla="*/ 494532 h 1180332"/>
              <a:gd name="connsiteX8" fmla="*/ 1251857 w 1807029"/>
              <a:gd name="connsiteY8" fmla="*/ 309475 h 1180332"/>
              <a:gd name="connsiteX9" fmla="*/ 1458686 w 1807029"/>
              <a:gd name="connsiteY9" fmla="*/ 102646 h 1180332"/>
              <a:gd name="connsiteX10" fmla="*/ 1458686 w 1807029"/>
              <a:gd name="connsiteY10" fmla="*/ 4675 h 1180332"/>
              <a:gd name="connsiteX11" fmla="*/ 1807029 w 1807029"/>
              <a:gd name="connsiteY11" fmla="*/ 244161 h 1180332"/>
              <a:gd name="connsiteX12" fmla="*/ 1807029 w 1807029"/>
              <a:gd name="connsiteY12" fmla="*/ 244161 h 118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029" h="1180332">
                <a:moveTo>
                  <a:pt x="0" y="1180332"/>
                </a:moveTo>
                <a:lnTo>
                  <a:pt x="511629" y="1038818"/>
                </a:lnTo>
                <a:lnTo>
                  <a:pt x="511629" y="1038818"/>
                </a:lnTo>
                <a:cubicBezTo>
                  <a:pt x="558800" y="1017047"/>
                  <a:pt x="731157" y="949918"/>
                  <a:pt x="794657" y="908189"/>
                </a:cubicBezTo>
                <a:cubicBezTo>
                  <a:pt x="858157" y="866460"/>
                  <a:pt x="858158" y="806589"/>
                  <a:pt x="892629" y="788446"/>
                </a:cubicBezTo>
                <a:cubicBezTo>
                  <a:pt x="927100" y="770303"/>
                  <a:pt x="956129" y="824732"/>
                  <a:pt x="1001486" y="799332"/>
                </a:cubicBezTo>
                <a:cubicBezTo>
                  <a:pt x="1046843" y="773932"/>
                  <a:pt x="1124858" y="686846"/>
                  <a:pt x="1164772" y="636046"/>
                </a:cubicBezTo>
                <a:cubicBezTo>
                  <a:pt x="1204686" y="585246"/>
                  <a:pt x="1226458" y="548960"/>
                  <a:pt x="1240972" y="494532"/>
                </a:cubicBezTo>
                <a:cubicBezTo>
                  <a:pt x="1255486" y="440104"/>
                  <a:pt x="1215571" y="374789"/>
                  <a:pt x="1251857" y="309475"/>
                </a:cubicBezTo>
                <a:cubicBezTo>
                  <a:pt x="1288143" y="244161"/>
                  <a:pt x="1424215" y="153446"/>
                  <a:pt x="1458686" y="102646"/>
                </a:cubicBezTo>
                <a:cubicBezTo>
                  <a:pt x="1493157" y="51846"/>
                  <a:pt x="1400629" y="-18911"/>
                  <a:pt x="1458686" y="4675"/>
                </a:cubicBezTo>
                <a:cubicBezTo>
                  <a:pt x="1516743" y="28261"/>
                  <a:pt x="1807029" y="244161"/>
                  <a:pt x="1807029" y="244161"/>
                </a:cubicBezTo>
                <a:lnTo>
                  <a:pt x="1807029" y="24416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131139" y="1709018"/>
            <a:ext cx="735303" cy="892983"/>
          </a:xfrm>
          <a:custGeom>
            <a:avLst/>
            <a:gdLst>
              <a:gd name="connsiteX0" fmla="*/ 490 w 735303"/>
              <a:gd name="connsiteY0" fmla="*/ 98011 h 892983"/>
              <a:gd name="connsiteX1" fmla="*/ 359718 w 735303"/>
              <a:gd name="connsiteY1" fmla="*/ 39 h 892983"/>
              <a:gd name="connsiteX2" fmla="*/ 468575 w 735303"/>
              <a:gd name="connsiteY2" fmla="*/ 87125 h 892983"/>
              <a:gd name="connsiteX3" fmla="*/ 631861 w 735303"/>
              <a:gd name="connsiteY3" fmla="*/ 163325 h 892983"/>
              <a:gd name="connsiteX4" fmla="*/ 729832 w 735303"/>
              <a:gd name="connsiteY4" fmla="*/ 402811 h 892983"/>
              <a:gd name="connsiteX5" fmla="*/ 718947 w 735303"/>
              <a:gd name="connsiteY5" fmla="*/ 587868 h 892983"/>
              <a:gd name="connsiteX6" fmla="*/ 686290 w 735303"/>
              <a:gd name="connsiteY6" fmla="*/ 729382 h 892983"/>
              <a:gd name="connsiteX7" fmla="*/ 610090 w 735303"/>
              <a:gd name="connsiteY7" fmla="*/ 892668 h 892983"/>
              <a:gd name="connsiteX8" fmla="*/ 588318 w 735303"/>
              <a:gd name="connsiteY8" fmla="*/ 685839 h 892983"/>
              <a:gd name="connsiteX9" fmla="*/ 620975 w 735303"/>
              <a:gd name="connsiteY9" fmla="*/ 457239 h 892983"/>
              <a:gd name="connsiteX10" fmla="*/ 533890 w 735303"/>
              <a:gd name="connsiteY10" fmla="*/ 195982 h 892983"/>
              <a:gd name="connsiteX11" fmla="*/ 370604 w 735303"/>
              <a:gd name="connsiteY11" fmla="*/ 119782 h 892983"/>
              <a:gd name="connsiteX12" fmla="*/ 283518 w 735303"/>
              <a:gd name="connsiteY12" fmla="*/ 98011 h 892983"/>
              <a:gd name="connsiteX13" fmla="*/ 490 w 735303"/>
              <a:gd name="connsiteY13" fmla="*/ 98011 h 8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5303" h="892983">
                <a:moveTo>
                  <a:pt x="490" y="98011"/>
                </a:moveTo>
                <a:cubicBezTo>
                  <a:pt x="13190" y="81682"/>
                  <a:pt x="281704" y="1853"/>
                  <a:pt x="359718" y="39"/>
                </a:cubicBezTo>
                <a:cubicBezTo>
                  <a:pt x="437732" y="-1775"/>
                  <a:pt x="423218" y="59911"/>
                  <a:pt x="468575" y="87125"/>
                </a:cubicBezTo>
                <a:cubicBezTo>
                  <a:pt x="513932" y="114339"/>
                  <a:pt x="588318" y="110711"/>
                  <a:pt x="631861" y="163325"/>
                </a:cubicBezTo>
                <a:cubicBezTo>
                  <a:pt x="675404" y="215939"/>
                  <a:pt x="715318" y="332054"/>
                  <a:pt x="729832" y="402811"/>
                </a:cubicBezTo>
                <a:cubicBezTo>
                  <a:pt x="744346" y="473568"/>
                  <a:pt x="726204" y="533439"/>
                  <a:pt x="718947" y="587868"/>
                </a:cubicBezTo>
                <a:cubicBezTo>
                  <a:pt x="711690" y="642297"/>
                  <a:pt x="704433" y="678582"/>
                  <a:pt x="686290" y="729382"/>
                </a:cubicBezTo>
                <a:cubicBezTo>
                  <a:pt x="668147" y="780182"/>
                  <a:pt x="626419" y="899925"/>
                  <a:pt x="610090" y="892668"/>
                </a:cubicBezTo>
                <a:cubicBezTo>
                  <a:pt x="593761" y="885411"/>
                  <a:pt x="586504" y="758410"/>
                  <a:pt x="588318" y="685839"/>
                </a:cubicBezTo>
                <a:cubicBezTo>
                  <a:pt x="590132" y="613268"/>
                  <a:pt x="630046" y="538882"/>
                  <a:pt x="620975" y="457239"/>
                </a:cubicBezTo>
                <a:cubicBezTo>
                  <a:pt x="611904" y="375596"/>
                  <a:pt x="575618" y="252225"/>
                  <a:pt x="533890" y="195982"/>
                </a:cubicBezTo>
                <a:cubicBezTo>
                  <a:pt x="492162" y="139739"/>
                  <a:pt x="412333" y="136110"/>
                  <a:pt x="370604" y="119782"/>
                </a:cubicBezTo>
                <a:cubicBezTo>
                  <a:pt x="328875" y="103454"/>
                  <a:pt x="341575" y="96197"/>
                  <a:pt x="283518" y="98011"/>
                </a:cubicBezTo>
                <a:cubicBezTo>
                  <a:pt x="225461" y="99825"/>
                  <a:pt x="-12210" y="114340"/>
                  <a:pt x="490" y="980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999207" y="1915232"/>
            <a:ext cx="263864" cy="26386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rl.noaa.gov/psd/psd2/coastal/satres/data/images/wx_cl/wvp/rec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7658100" y="2525359"/>
            <a:ext cx="2686050" cy="1189391"/>
          </a:xfrm>
          <a:custGeom>
            <a:avLst/>
            <a:gdLst>
              <a:gd name="connsiteX0" fmla="*/ 0 w 2686050"/>
              <a:gd name="connsiteY0" fmla="*/ 892211 h 1189391"/>
              <a:gd name="connsiteX1" fmla="*/ 491490 w 2686050"/>
              <a:gd name="connsiteY1" fmla="*/ 732191 h 1189391"/>
              <a:gd name="connsiteX2" fmla="*/ 628650 w 2686050"/>
              <a:gd name="connsiteY2" fmla="*/ 606461 h 1189391"/>
              <a:gd name="connsiteX3" fmla="*/ 697230 w 2686050"/>
              <a:gd name="connsiteY3" fmla="*/ 606461 h 1189391"/>
              <a:gd name="connsiteX4" fmla="*/ 880110 w 2686050"/>
              <a:gd name="connsiteY4" fmla="*/ 469301 h 1189391"/>
              <a:gd name="connsiteX5" fmla="*/ 1211580 w 2686050"/>
              <a:gd name="connsiteY5" fmla="*/ 103541 h 1189391"/>
              <a:gd name="connsiteX6" fmla="*/ 1440180 w 2686050"/>
              <a:gd name="connsiteY6" fmla="*/ 671 h 1189391"/>
              <a:gd name="connsiteX7" fmla="*/ 1725930 w 2686050"/>
              <a:gd name="connsiteY7" fmla="*/ 137831 h 1189391"/>
              <a:gd name="connsiteX8" fmla="*/ 1874520 w 2686050"/>
              <a:gd name="connsiteY8" fmla="*/ 286421 h 1189391"/>
              <a:gd name="connsiteX9" fmla="*/ 1703070 w 2686050"/>
              <a:gd name="connsiteY9" fmla="*/ 355001 h 1189391"/>
              <a:gd name="connsiteX10" fmla="*/ 1840230 w 2686050"/>
              <a:gd name="connsiteY10" fmla="*/ 755051 h 1189391"/>
              <a:gd name="connsiteX11" fmla="*/ 2091690 w 2686050"/>
              <a:gd name="connsiteY11" fmla="*/ 789341 h 1189391"/>
              <a:gd name="connsiteX12" fmla="*/ 2091690 w 2686050"/>
              <a:gd name="connsiteY12" fmla="*/ 1006511 h 1189391"/>
              <a:gd name="connsiteX13" fmla="*/ 2686050 w 2686050"/>
              <a:gd name="connsiteY13" fmla="*/ 1189391 h 1189391"/>
              <a:gd name="connsiteX14" fmla="*/ 2686050 w 2686050"/>
              <a:gd name="connsiteY14" fmla="*/ 1189391 h 118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6050" h="1189391">
                <a:moveTo>
                  <a:pt x="0" y="892211"/>
                </a:moveTo>
                <a:cubicBezTo>
                  <a:pt x="193357" y="836013"/>
                  <a:pt x="386715" y="779816"/>
                  <a:pt x="491490" y="732191"/>
                </a:cubicBezTo>
                <a:cubicBezTo>
                  <a:pt x="596265" y="684566"/>
                  <a:pt x="594360" y="627416"/>
                  <a:pt x="628650" y="606461"/>
                </a:cubicBezTo>
                <a:cubicBezTo>
                  <a:pt x="662940" y="585506"/>
                  <a:pt x="655320" y="629321"/>
                  <a:pt x="697230" y="606461"/>
                </a:cubicBezTo>
                <a:cubicBezTo>
                  <a:pt x="739140" y="583601"/>
                  <a:pt x="794385" y="553121"/>
                  <a:pt x="880110" y="469301"/>
                </a:cubicBezTo>
                <a:cubicBezTo>
                  <a:pt x="965835" y="385481"/>
                  <a:pt x="1118235" y="181646"/>
                  <a:pt x="1211580" y="103541"/>
                </a:cubicBezTo>
                <a:cubicBezTo>
                  <a:pt x="1304925" y="25436"/>
                  <a:pt x="1354455" y="-5044"/>
                  <a:pt x="1440180" y="671"/>
                </a:cubicBezTo>
                <a:cubicBezTo>
                  <a:pt x="1525905" y="6386"/>
                  <a:pt x="1653540" y="90206"/>
                  <a:pt x="1725930" y="137831"/>
                </a:cubicBezTo>
                <a:cubicBezTo>
                  <a:pt x="1798320" y="185456"/>
                  <a:pt x="1878330" y="250226"/>
                  <a:pt x="1874520" y="286421"/>
                </a:cubicBezTo>
                <a:cubicBezTo>
                  <a:pt x="1870710" y="322616"/>
                  <a:pt x="1708785" y="276896"/>
                  <a:pt x="1703070" y="355001"/>
                </a:cubicBezTo>
                <a:cubicBezTo>
                  <a:pt x="1697355" y="433106"/>
                  <a:pt x="1775460" y="682661"/>
                  <a:pt x="1840230" y="755051"/>
                </a:cubicBezTo>
                <a:cubicBezTo>
                  <a:pt x="1905000" y="827441"/>
                  <a:pt x="2049780" y="747431"/>
                  <a:pt x="2091690" y="789341"/>
                </a:cubicBezTo>
                <a:cubicBezTo>
                  <a:pt x="2133600" y="831251"/>
                  <a:pt x="1992630" y="939836"/>
                  <a:pt x="2091690" y="1006511"/>
                </a:cubicBezTo>
                <a:cubicBezTo>
                  <a:pt x="2190750" y="1073186"/>
                  <a:pt x="2686050" y="1189391"/>
                  <a:pt x="2686050" y="1189391"/>
                </a:cubicBezTo>
                <a:lnTo>
                  <a:pt x="2686050" y="118939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387232" y="1758085"/>
            <a:ext cx="333986" cy="917822"/>
          </a:xfrm>
          <a:custGeom>
            <a:avLst/>
            <a:gdLst>
              <a:gd name="connsiteX0" fmla="*/ 25248 w 333986"/>
              <a:gd name="connsiteY0" fmla="*/ 82145 h 917822"/>
              <a:gd name="connsiteX1" fmla="*/ 265278 w 333986"/>
              <a:gd name="connsiteY1" fmla="*/ 2135 h 917822"/>
              <a:gd name="connsiteX2" fmla="*/ 333858 w 333986"/>
              <a:gd name="connsiteY2" fmla="*/ 173585 h 917822"/>
              <a:gd name="connsiteX3" fmla="*/ 253848 w 333986"/>
              <a:gd name="connsiteY3" fmla="*/ 653645 h 917822"/>
              <a:gd name="connsiteX4" fmla="*/ 36678 w 333986"/>
              <a:gd name="connsiteY4" fmla="*/ 916535 h 917822"/>
              <a:gd name="connsiteX5" fmla="*/ 105258 w 333986"/>
              <a:gd name="connsiteY5" fmla="*/ 745085 h 917822"/>
              <a:gd name="connsiteX6" fmla="*/ 173838 w 333986"/>
              <a:gd name="connsiteY6" fmla="*/ 539345 h 917822"/>
              <a:gd name="connsiteX7" fmla="*/ 185268 w 333986"/>
              <a:gd name="connsiteY7" fmla="*/ 219305 h 917822"/>
              <a:gd name="connsiteX8" fmla="*/ 25248 w 333986"/>
              <a:gd name="connsiteY8" fmla="*/ 150725 h 917822"/>
              <a:gd name="connsiteX9" fmla="*/ 25248 w 333986"/>
              <a:gd name="connsiteY9" fmla="*/ 82145 h 91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986" h="917822">
                <a:moveTo>
                  <a:pt x="25248" y="82145"/>
                </a:moveTo>
                <a:cubicBezTo>
                  <a:pt x="65253" y="57380"/>
                  <a:pt x="213843" y="-13105"/>
                  <a:pt x="265278" y="2135"/>
                </a:cubicBezTo>
                <a:cubicBezTo>
                  <a:pt x="316713" y="17375"/>
                  <a:pt x="335763" y="65000"/>
                  <a:pt x="333858" y="173585"/>
                </a:cubicBezTo>
                <a:cubicBezTo>
                  <a:pt x="331953" y="282170"/>
                  <a:pt x="303378" y="529820"/>
                  <a:pt x="253848" y="653645"/>
                </a:cubicBezTo>
                <a:cubicBezTo>
                  <a:pt x="204318" y="777470"/>
                  <a:pt x="61443" y="901295"/>
                  <a:pt x="36678" y="916535"/>
                </a:cubicBezTo>
                <a:cubicBezTo>
                  <a:pt x="11913" y="931775"/>
                  <a:pt x="82398" y="807950"/>
                  <a:pt x="105258" y="745085"/>
                </a:cubicBezTo>
                <a:cubicBezTo>
                  <a:pt x="128118" y="682220"/>
                  <a:pt x="160503" y="626975"/>
                  <a:pt x="173838" y="539345"/>
                </a:cubicBezTo>
                <a:cubicBezTo>
                  <a:pt x="187173" y="451715"/>
                  <a:pt x="210033" y="284075"/>
                  <a:pt x="185268" y="219305"/>
                </a:cubicBezTo>
                <a:cubicBezTo>
                  <a:pt x="160503" y="154535"/>
                  <a:pt x="51918" y="169775"/>
                  <a:pt x="25248" y="150725"/>
                </a:cubicBezTo>
                <a:cubicBezTo>
                  <a:pt x="-1422" y="131675"/>
                  <a:pt x="-14757" y="106910"/>
                  <a:pt x="25248" y="821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469630" y="2479929"/>
            <a:ext cx="195147" cy="389001"/>
          </a:xfrm>
          <a:custGeom>
            <a:avLst/>
            <a:gdLst>
              <a:gd name="connsiteX0" fmla="*/ 57150 w 195147"/>
              <a:gd name="connsiteY0" fmla="*/ 331851 h 389001"/>
              <a:gd name="connsiteX1" fmla="*/ 194310 w 195147"/>
              <a:gd name="connsiteY1" fmla="*/ 381 h 389001"/>
              <a:gd name="connsiteX2" fmla="*/ 0 w 195147"/>
              <a:gd name="connsiteY2" fmla="*/ 389001 h 389001"/>
              <a:gd name="connsiteX3" fmla="*/ 0 w 195147"/>
              <a:gd name="connsiteY3" fmla="*/ 389001 h 389001"/>
              <a:gd name="connsiteX4" fmla="*/ 57150 w 195147"/>
              <a:gd name="connsiteY4" fmla="*/ 331851 h 38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47" h="389001">
                <a:moveTo>
                  <a:pt x="57150" y="331851"/>
                </a:moveTo>
                <a:cubicBezTo>
                  <a:pt x="130492" y="161353"/>
                  <a:pt x="203835" y="-9144"/>
                  <a:pt x="194310" y="381"/>
                </a:cubicBezTo>
                <a:cubicBezTo>
                  <a:pt x="184785" y="9906"/>
                  <a:pt x="0" y="389001"/>
                  <a:pt x="0" y="389001"/>
                </a:cubicBezTo>
                <a:lnTo>
                  <a:pt x="0" y="389001"/>
                </a:lnTo>
                <a:lnTo>
                  <a:pt x="57150" y="33185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034316" y="2217420"/>
            <a:ext cx="263864" cy="2638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67160" y="1388753"/>
            <a:ext cx="78739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01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srl.noaa.gov/psd/psd2/coastal/satres/data/images/wx_cl/wvp/14335_wvp.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7680960" y="2752797"/>
            <a:ext cx="2731770" cy="836223"/>
          </a:xfrm>
          <a:custGeom>
            <a:avLst/>
            <a:gdLst>
              <a:gd name="connsiteX0" fmla="*/ 0 w 2731770"/>
              <a:gd name="connsiteY0" fmla="*/ 653343 h 836223"/>
              <a:gd name="connsiteX1" fmla="*/ 948690 w 2731770"/>
              <a:gd name="connsiteY1" fmla="*/ 276153 h 836223"/>
              <a:gd name="connsiteX2" fmla="*/ 1371600 w 2731770"/>
              <a:gd name="connsiteY2" fmla="*/ 24693 h 836223"/>
              <a:gd name="connsiteX3" fmla="*/ 1588770 w 2731770"/>
              <a:gd name="connsiteY3" fmla="*/ 13263 h 836223"/>
              <a:gd name="connsiteX4" fmla="*/ 1691640 w 2731770"/>
              <a:gd name="connsiteY4" fmla="*/ 58983 h 836223"/>
              <a:gd name="connsiteX5" fmla="*/ 1805940 w 2731770"/>
              <a:gd name="connsiteY5" fmla="*/ 47553 h 836223"/>
              <a:gd name="connsiteX6" fmla="*/ 1714500 w 2731770"/>
              <a:gd name="connsiteY6" fmla="*/ 321873 h 836223"/>
              <a:gd name="connsiteX7" fmla="*/ 1748790 w 2731770"/>
              <a:gd name="connsiteY7" fmla="*/ 424743 h 836223"/>
              <a:gd name="connsiteX8" fmla="*/ 1851660 w 2731770"/>
              <a:gd name="connsiteY8" fmla="*/ 436173 h 836223"/>
              <a:gd name="connsiteX9" fmla="*/ 2274570 w 2731770"/>
              <a:gd name="connsiteY9" fmla="*/ 744783 h 836223"/>
              <a:gd name="connsiteX10" fmla="*/ 2731770 w 2731770"/>
              <a:gd name="connsiteY10" fmla="*/ 836223 h 836223"/>
              <a:gd name="connsiteX11" fmla="*/ 2731770 w 2731770"/>
              <a:gd name="connsiteY11" fmla="*/ 836223 h 83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1770" h="836223">
                <a:moveTo>
                  <a:pt x="0" y="653343"/>
                </a:moveTo>
                <a:cubicBezTo>
                  <a:pt x="360045" y="517135"/>
                  <a:pt x="720090" y="380928"/>
                  <a:pt x="948690" y="276153"/>
                </a:cubicBezTo>
                <a:cubicBezTo>
                  <a:pt x="1177290" y="171378"/>
                  <a:pt x="1264920" y="68508"/>
                  <a:pt x="1371600" y="24693"/>
                </a:cubicBezTo>
                <a:cubicBezTo>
                  <a:pt x="1478280" y="-19122"/>
                  <a:pt x="1535430" y="7548"/>
                  <a:pt x="1588770" y="13263"/>
                </a:cubicBezTo>
                <a:cubicBezTo>
                  <a:pt x="1642110" y="18978"/>
                  <a:pt x="1655445" y="53268"/>
                  <a:pt x="1691640" y="58983"/>
                </a:cubicBezTo>
                <a:cubicBezTo>
                  <a:pt x="1727835" y="64698"/>
                  <a:pt x="1802130" y="3738"/>
                  <a:pt x="1805940" y="47553"/>
                </a:cubicBezTo>
                <a:cubicBezTo>
                  <a:pt x="1809750" y="91368"/>
                  <a:pt x="1724025" y="259008"/>
                  <a:pt x="1714500" y="321873"/>
                </a:cubicBezTo>
                <a:cubicBezTo>
                  <a:pt x="1704975" y="384738"/>
                  <a:pt x="1725930" y="405693"/>
                  <a:pt x="1748790" y="424743"/>
                </a:cubicBezTo>
                <a:cubicBezTo>
                  <a:pt x="1771650" y="443793"/>
                  <a:pt x="1764030" y="382833"/>
                  <a:pt x="1851660" y="436173"/>
                </a:cubicBezTo>
                <a:cubicBezTo>
                  <a:pt x="1939290" y="489513"/>
                  <a:pt x="2127885" y="678108"/>
                  <a:pt x="2274570" y="744783"/>
                </a:cubicBezTo>
                <a:cubicBezTo>
                  <a:pt x="2421255" y="811458"/>
                  <a:pt x="2731770" y="836223"/>
                  <a:pt x="2731770" y="836223"/>
                </a:cubicBezTo>
                <a:lnTo>
                  <a:pt x="2731770" y="836223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034316" y="2228473"/>
            <a:ext cx="393600" cy="458250"/>
          </a:xfrm>
          <a:custGeom>
            <a:avLst/>
            <a:gdLst>
              <a:gd name="connsiteX0" fmla="*/ 974 w 393600"/>
              <a:gd name="connsiteY0" fmla="*/ 457577 h 458250"/>
              <a:gd name="connsiteX1" fmla="*/ 218144 w 393600"/>
              <a:gd name="connsiteY1" fmla="*/ 240407 h 458250"/>
              <a:gd name="connsiteX2" fmla="*/ 389594 w 393600"/>
              <a:gd name="connsiteY2" fmla="*/ 377 h 458250"/>
              <a:gd name="connsiteX3" fmla="*/ 309584 w 393600"/>
              <a:gd name="connsiteY3" fmla="*/ 297557 h 458250"/>
              <a:gd name="connsiteX4" fmla="*/ 974 w 393600"/>
              <a:gd name="connsiteY4" fmla="*/ 457577 h 4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00" h="458250">
                <a:moveTo>
                  <a:pt x="974" y="457577"/>
                </a:moveTo>
                <a:cubicBezTo>
                  <a:pt x="-14266" y="448052"/>
                  <a:pt x="153374" y="316607"/>
                  <a:pt x="218144" y="240407"/>
                </a:cubicBezTo>
                <a:cubicBezTo>
                  <a:pt x="282914" y="164207"/>
                  <a:pt x="374354" y="-9148"/>
                  <a:pt x="389594" y="377"/>
                </a:cubicBezTo>
                <a:cubicBezTo>
                  <a:pt x="404834" y="9902"/>
                  <a:pt x="376259" y="221357"/>
                  <a:pt x="309584" y="297557"/>
                </a:cubicBezTo>
                <a:cubicBezTo>
                  <a:pt x="242909" y="373757"/>
                  <a:pt x="16214" y="467102"/>
                  <a:pt x="974" y="45757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034316" y="1988820"/>
            <a:ext cx="263864" cy="2638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75670" y="2537460"/>
            <a:ext cx="8018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01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srl.noaa.gov/psd/psd2/coastal/satres/data/images/wx_cl/wvp/14334_wvp.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7635240" y="2834520"/>
            <a:ext cx="2457450" cy="605910"/>
          </a:xfrm>
          <a:custGeom>
            <a:avLst/>
            <a:gdLst>
              <a:gd name="connsiteX0" fmla="*/ 0 w 2457450"/>
              <a:gd name="connsiteY0" fmla="*/ 560190 h 605910"/>
              <a:gd name="connsiteX1" fmla="*/ 468630 w 2457450"/>
              <a:gd name="connsiteY1" fmla="*/ 434460 h 605910"/>
              <a:gd name="connsiteX2" fmla="*/ 948690 w 2457450"/>
              <a:gd name="connsiteY2" fmla="*/ 377310 h 605910"/>
              <a:gd name="connsiteX3" fmla="*/ 1211580 w 2457450"/>
              <a:gd name="connsiteY3" fmla="*/ 125850 h 605910"/>
              <a:gd name="connsiteX4" fmla="*/ 1588770 w 2457450"/>
              <a:gd name="connsiteY4" fmla="*/ 11550 h 605910"/>
              <a:gd name="connsiteX5" fmla="*/ 1703070 w 2457450"/>
              <a:gd name="connsiteY5" fmla="*/ 114420 h 605910"/>
              <a:gd name="connsiteX6" fmla="*/ 1908810 w 2457450"/>
              <a:gd name="connsiteY6" fmla="*/ 11550 h 605910"/>
              <a:gd name="connsiteX7" fmla="*/ 1977390 w 2457450"/>
              <a:gd name="connsiteY7" fmla="*/ 22980 h 605910"/>
              <a:gd name="connsiteX8" fmla="*/ 1943100 w 2457450"/>
              <a:gd name="connsiteY8" fmla="*/ 194430 h 605910"/>
              <a:gd name="connsiteX9" fmla="*/ 1805940 w 2457450"/>
              <a:gd name="connsiteY9" fmla="*/ 297300 h 605910"/>
              <a:gd name="connsiteX10" fmla="*/ 1748790 w 2457450"/>
              <a:gd name="connsiteY10" fmla="*/ 377310 h 605910"/>
              <a:gd name="connsiteX11" fmla="*/ 1874520 w 2457450"/>
              <a:gd name="connsiteY11" fmla="*/ 400170 h 605910"/>
              <a:gd name="connsiteX12" fmla="*/ 2000250 w 2457450"/>
              <a:gd name="connsiteY12" fmla="*/ 365880 h 605910"/>
              <a:gd name="connsiteX13" fmla="*/ 2457450 w 2457450"/>
              <a:gd name="connsiteY13" fmla="*/ 605910 h 605910"/>
              <a:gd name="connsiteX14" fmla="*/ 2457450 w 2457450"/>
              <a:gd name="connsiteY14" fmla="*/ 605910 h 6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450" h="605910">
                <a:moveTo>
                  <a:pt x="0" y="560190"/>
                </a:moveTo>
                <a:cubicBezTo>
                  <a:pt x="155257" y="512565"/>
                  <a:pt x="310515" y="464940"/>
                  <a:pt x="468630" y="434460"/>
                </a:cubicBezTo>
                <a:cubicBezTo>
                  <a:pt x="626745" y="403980"/>
                  <a:pt x="824865" y="428745"/>
                  <a:pt x="948690" y="377310"/>
                </a:cubicBezTo>
                <a:cubicBezTo>
                  <a:pt x="1072515" y="325875"/>
                  <a:pt x="1104900" y="186810"/>
                  <a:pt x="1211580" y="125850"/>
                </a:cubicBezTo>
                <a:cubicBezTo>
                  <a:pt x="1318260" y="64890"/>
                  <a:pt x="1506855" y="13455"/>
                  <a:pt x="1588770" y="11550"/>
                </a:cubicBezTo>
                <a:cubicBezTo>
                  <a:pt x="1670685" y="9645"/>
                  <a:pt x="1649730" y="114420"/>
                  <a:pt x="1703070" y="114420"/>
                </a:cubicBezTo>
                <a:cubicBezTo>
                  <a:pt x="1756410" y="114420"/>
                  <a:pt x="1863090" y="26790"/>
                  <a:pt x="1908810" y="11550"/>
                </a:cubicBezTo>
                <a:cubicBezTo>
                  <a:pt x="1954530" y="-3690"/>
                  <a:pt x="1971675" y="-7500"/>
                  <a:pt x="1977390" y="22980"/>
                </a:cubicBezTo>
                <a:cubicBezTo>
                  <a:pt x="1983105" y="53460"/>
                  <a:pt x="1971675" y="148710"/>
                  <a:pt x="1943100" y="194430"/>
                </a:cubicBezTo>
                <a:cubicBezTo>
                  <a:pt x="1914525" y="240150"/>
                  <a:pt x="1838325" y="266820"/>
                  <a:pt x="1805940" y="297300"/>
                </a:cubicBezTo>
                <a:cubicBezTo>
                  <a:pt x="1773555" y="327780"/>
                  <a:pt x="1737360" y="360165"/>
                  <a:pt x="1748790" y="377310"/>
                </a:cubicBezTo>
                <a:cubicBezTo>
                  <a:pt x="1760220" y="394455"/>
                  <a:pt x="1832610" y="402075"/>
                  <a:pt x="1874520" y="400170"/>
                </a:cubicBezTo>
                <a:cubicBezTo>
                  <a:pt x="1916430" y="398265"/>
                  <a:pt x="1903095" y="331590"/>
                  <a:pt x="2000250" y="365880"/>
                </a:cubicBezTo>
                <a:cubicBezTo>
                  <a:pt x="2097405" y="400170"/>
                  <a:pt x="2457450" y="605910"/>
                  <a:pt x="2457450" y="605910"/>
                </a:cubicBezTo>
                <a:lnTo>
                  <a:pt x="2457450" y="60591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7840006" y="2023110"/>
            <a:ext cx="263864" cy="2638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15650" y="2194560"/>
            <a:ext cx="7873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0063" y="5079915"/>
            <a:ext cx="787395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 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1474" y="5079915"/>
            <a:ext cx="80182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 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7313" y="5079915"/>
            <a:ext cx="78739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 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8724" y="5079915"/>
            <a:ext cx="80182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29 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54563" y="5079915"/>
            <a:ext cx="78739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29 PM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5635" y="5570764"/>
            <a:ext cx="8018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 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41474" y="5570764"/>
            <a:ext cx="7873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 PM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02885" y="5570764"/>
            <a:ext cx="8018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01 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78724" y="5570764"/>
            <a:ext cx="78739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01 PM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6035773" y="868680"/>
            <a:ext cx="5002659" cy="3863957"/>
            <a:chOff x="6035773" y="868680"/>
            <a:chExt cx="5002659" cy="3863957"/>
          </a:xfrm>
        </p:grpSpPr>
        <p:sp>
          <p:nvSpPr>
            <p:cNvPr id="3" name="Freeform 2"/>
            <p:cNvSpPr/>
            <p:nvPr/>
          </p:nvSpPr>
          <p:spPr>
            <a:xfrm>
              <a:off x="7875270" y="3203050"/>
              <a:ext cx="2446020" cy="443718"/>
            </a:xfrm>
            <a:custGeom>
              <a:avLst/>
              <a:gdLst>
                <a:gd name="connsiteX0" fmla="*/ 0 w 2446020"/>
                <a:gd name="connsiteY0" fmla="*/ 385970 h 443718"/>
                <a:gd name="connsiteX1" fmla="*/ 365760 w 2446020"/>
                <a:gd name="connsiteY1" fmla="*/ 431690 h 443718"/>
                <a:gd name="connsiteX2" fmla="*/ 491490 w 2446020"/>
                <a:gd name="connsiteY2" fmla="*/ 191660 h 443718"/>
                <a:gd name="connsiteX3" fmla="*/ 857250 w 2446020"/>
                <a:gd name="connsiteY3" fmla="*/ 134510 h 443718"/>
                <a:gd name="connsiteX4" fmla="*/ 1325880 w 2446020"/>
                <a:gd name="connsiteY4" fmla="*/ 237380 h 443718"/>
                <a:gd name="connsiteX5" fmla="*/ 1977390 w 2446020"/>
                <a:gd name="connsiteY5" fmla="*/ 8780 h 443718"/>
                <a:gd name="connsiteX6" fmla="*/ 2240280 w 2446020"/>
                <a:gd name="connsiteY6" fmla="*/ 54500 h 443718"/>
                <a:gd name="connsiteX7" fmla="*/ 2446020 w 2446020"/>
                <a:gd name="connsiteY7" fmla="*/ 123080 h 44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6020" h="443718">
                  <a:moveTo>
                    <a:pt x="0" y="385970"/>
                  </a:moveTo>
                  <a:cubicBezTo>
                    <a:pt x="141922" y="425022"/>
                    <a:pt x="283845" y="464075"/>
                    <a:pt x="365760" y="431690"/>
                  </a:cubicBezTo>
                  <a:cubicBezTo>
                    <a:pt x="447675" y="399305"/>
                    <a:pt x="409575" y="241190"/>
                    <a:pt x="491490" y="191660"/>
                  </a:cubicBezTo>
                  <a:cubicBezTo>
                    <a:pt x="573405" y="142130"/>
                    <a:pt x="718185" y="126890"/>
                    <a:pt x="857250" y="134510"/>
                  </a:cubicBezTo>
                  <a:cubicBezTo>
                    <a:pt x="996315" y="142130"/>
                    <a:pt x="1139190" y="258335"/>
                    <a:pt x="1325880" y="237380"/>
                  </a:cubicBezTo>
                  <a:cubicBezTo>
                    <a:pt x="1512570" y="216425"/>
                    <a:pt x="1824990" y="39260"/>
                    <a:pt x="1977390" y="8780"/>
                  </a:cubicBezTo>
                  <a:cubicBezTo>
                    <a:pt x="2129790" y="-21700"/>
                    <a:pt x="2162175" y="35450"/>
                    <a:pt x="2240280" y="54500"/>
                  </a:cubicBezTo>
                  <a:cubicBezTo>
                    <a:pt x="2318385" y="73550"/>
                    <a:pt x="2382202" y="98315"/>
                    <a:pt x="2446020" y="12308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7738110" y="3177308"/>
              <a:ext cx="2617470" cy="446002"/>
            </a:xfrm>
            <a:custGeom>
              <a:avLst/>
              <a:gdLst>
                <a:gd name="connsiteX0" fmla="*/ 0 w 2617470"/>
                <a:gd name="connsiteY0" fmla="*/ 446002 h 446002"/>
                <a:gd name="connsiteX1" fmla="*/ 457200 w 2617470"/>
                <a:gd name="connsiteY1" fmla="*/ 320272 h 446002"/>
                <a:gd name="connsiteX2" fmla="*/ 560070 w 2617470"/>
                <a:gd name="connsiteY2" fmla="*/ 194542 h 446002"/>
                <a:gd name="connsiteX3" fmla="*/ 902970 w 2617470"/>
                <a:gd name="connsiteY3" fmla="*/ 91672 h 446002"/>
                <a:gd name="connsiteX4" fmla="*/ 1143000 w 2617470"/>
                <a:gd name="connsiteY4" fmla="*/ 194542 h 446002"/>
                <a:gd name="connsiteX5" fmla="*/ 1645920 w 2617470"/>
                <a:gd name="connsiteY5" fmla="*/ 91672 h 446002"/>
                <a:gd name="connsiteX6" fmla="*/ 1805940 w 2617470"/>
                <a:gd name="connsiteY6" fmla="*/ 91672 h 446002"/>
                <a:gd name="connsiteX7" fmla="*/ 1977390 w 2617470"/>
                <a:gd name="connsiteY7" fmla="*/ 232 h 446002"/>
                <a:gd name="connsiteX8" fmla="*/ 2423160 w 2617470"/>
                <a:gd name="connsiteY8" fmla="*/ 68812 h 446002"/>
                <a:gd name="connsiteX9" fmla="*/ 2617470 w 2617470"/>
                <a:gd name="connsiteY9" fmla="*/ 171682 h 446002"/>
                <a:gd name="connsiteX10" fmla="*/ 2617470 w 2617470"/>
                <a:gd name="connsiteY10" fmla="*/ 171682 h 44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7470" h="446002">
                  <a:moveTo>
                    <a:pt x="0" y="446002"/>
                  </a:moveTo>
                  <a:cubicBezTo>
                    <a:pt x="181927" y="404092"/>
                    <a:pt x="363855" y="362182"/>
                    <a:pt x="457200" y="320272"/>
                  </a:cubicBezTo>
                  <a:cubicBezTo>
                    <a:pt x="550545" y="278362"/>
                    <a:pt x="485775" y="232642"/>
                    <a:pt x="560070" y="194542"/>
                  </a:cubicBezTo>
                  <a:cubicBezTo>
                    <a:pt x="634365" y="156442"/>
                    <a:pt x="805815" y="91672"/>
                    <a:pt x="902970" y="91672"/>
                  </a:cubicBezTo>
                  <a:cubicBezTo>
                    <a:pt x="1000125" y="91672"/>
                    <a:pt x="1019175" y="194542"/>
                    <a:pt x="1143000" y="194542"/>
                  </a:cubicBezTo>
                  <a:cubicBezTo>
                    <a:pt x="1266825" y="194542"/>
                    <a:pt x="1535430" y="108817"/>
                    <a:pt x="1645920" y="91672"/>
                  </a:cubicBezTo>
                  <a:cubicBezTo>
                    <a:pt x="1756410" y="74527"/>
                    <a:pt x="1750695" y="106912"/>
                    <a:pt x="1805940" y="91672"/>
                  </a:cubicBezTo>
                  <a:cubicBezTo>
                    <a:pt x="1861185" y="76432"/>
                    <a:pt x="1874520" y="4042"/>
                    <a:pt x="1977390" y="232"/>
                  </a:cubicBezTo>
                  <a:cubicBezTo>
                    <a:pt x="2080260" y="-3578"/>
                    <a:pt x="2316480" y="40237"/>
                    <a:pt x="2423160" y="68812"/>
                  </a:cubicBezTo>
                  <a:cubicBezTo>
                    <a:pt x="2529840" y="97387"/>
                    <a:pt x="2617470" y="171682"/>
                    <a:pt x="2617470" y="171682"/>
                  </a:cubicBezTo>
                  <a:lnTo>
                    <a:pt x="2617470" y="171682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646670" y="3143219"/>
              <a:ext cx="2663190" cy="447949"/>
            </a:xfrm>
            <a:custGeom>
              <a:avLst/>
              <a:gdLst>
                <a:gd name="connsiteX0" fmla="*/ 0 w 2663190"/>
                <a:gd name="connsiteY0" fmla="*/ 411511 h 447949"/>
                <a:gd name="connsiteX1" fmla="*/ 182880 w 2663190"/>
                <a:gd name="connsiteY1" fmla="*/ 434371 h 447949"/>
                <a:gd name="connsiteX2" fmla="*/ 537210 w 2663190"/>
                <a:gd name="connsiteY2" fmla="*/ 228631 h 447949"/>
                <a:gd name="connsiteX3" fmla="*/ 948690 w 2663190"/>
                <a:gd name="connsiteY3" fmla="*/ 137191 h 447949"/>
                <a:gd name="connsiteX4" fmla="*/ 1417320 w 2663190"/>
                <a:gd name="connsiteY4" fmla="*/ 240061 h 447949"/>
                <a:gd name="connsiteX5" fmla="*/ 1600200 w 2663190"/>
                <a:gd name="connsiteY5" fmla="*/ 57181 h 447949"/>
                <a:gd name="connsiteX6" fmla="*/ 1748790 w 2663190"/>
                <a:gd name="connsiteY6" fmla="*/ 91471 h 447949"/>
                <a:gd name="connsiteX7" fmla="*/ 1885950 w 2663190"/>
                <a:gd name="connsiteY7" fmla="*/ 31 h 447949"/>
                <a:gd name="connsiteX8" fmla="*/ 2217420 w 2663190"/>
                <a:gd name="connsiteY8" fmla="*/ 102901 h 447949"/>
                <a:gd name="connsiteX9" fmla="*/ 2663190 w 2663190"/>
                <a:gd name="connsiteY9" fmla="*/ 194341 h 447949"/>
                <a:gd name="connsiteX10" fmla="*/ 2663190 w 2663190"/>
                <a:gd name="connsiteY10" fmla="*/ 194341 h 4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3190" h="447949">
                  <a:moveTo>
                    <a:pt x="0" y="411511"/>
                  </a:moveTo>
                  <a:cubicBezTo>
                    <a:pt x="46672" y="438181"/>
                    <a:pt x="93345" y="464851"/>
                    <a:pt x="182880" y="434371"/>
                  </a:cubicBezTo>
                  <a:cubicBezTo>
                    <a:pt x="272415" y="403891"/>
                    <a:pt x="409575" y="278161"/>
                    <a:pt x="537210" y="228631"/>
                  </a:cubicBezTo>
                  <a:cubicBezTo>
                    <a:pt x="664845" y="179101"/>
                    <a:pt x="802005" y="135286"/>
                    <a:pt x="948690" y="137191"/>
                  </a:cubicBezTo>
                  <a:cubicBezTo>
                    <a:pt x="1095375" y="139096"/>
                    <a:pt x="1308735" y="253396"/>
                    <a:pt x="1417320" y="240061"/>
                  </a:cubicBezTo>
                  <a:cubicBezTo>
                    <a:pt x="1525905" y="226726"/>
                    <a:pt x="1544955" y="81946"/>
                    <a:pt x="1600200" y="57181"/>
                  </a:cubicBezTo>
                  <a:cubicBezTo>
                    <a:pt x="1655445" y="32416"/>
                    <a:pt x="1701165" y="100996"/>
                    <a:pt x="1748790" y="91471"/>
                  </a:cubicBezTo>
                  <a:cubicBezTo>
                    <a:pt x="1796415" y="81946"/>
                    <a:pt x="1807845" y="-1874"/>
                    <a:pt x="1885950" y="31"/>
                  </a:cubicBezTo>
                  <a:cubicBezTo>
                    <a:pt x="1964055" y="1936"/>
                    <a:pt x="2087880" y="70516"/>
                    <a:pt x="2217420" y="102901"/>
                  </a:cubicBezTo>
                  <a:cubicBezTo>
                    <a:pt x="2346960" y="135286"/>
                    <a:pt x="2663190" y="194341"/>
                    <a:pt x="2663190" y="194341"/>
                  </a:cubicBezTo>
                  <a:lnTo>
                    <a:pt x="2663190" y="194341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023860" y="3108694"/>
              <a:ext cx="2548890" cy="331736"/>
            </a:xfrm>
            <a:custGeom>
              <a:avLst/>
              <a:gdLst>
                <a:gd name="connsiteX0" fmla="*/ 0 w 2548890"/>
                <a:gd name="connsiteY0" fmla="*/ 274586 h 331736"/>
                <a:gd name="connsiteX1" fmla="*/ 182880 w 2548890"/>
                <a:gd name="connsiteY1" fmla="*/ 331736 h 331736"/>
                <a:gd name="connsiteX2" fmla="*/ 182880 w 2548890"/>
                <a:gd name="connsiteY2" fmla="*/ 331736 h 331736"/>
                <a:gd name="connsiteX3" fmla="*/ 525780 w 2548890"/>
                <a:gd name="connsiteY3" fmla="*/ 206006 h 331736"/>
                <a:gd name="connsiteX4" fmla="*/ 685800 w 2548890"/>
                <a:gd name="connsiteY4" fmla="*/ 263156 h 331736"/>
                <a:gd name="connsiteX5" fmla="*/ 811530 w 2548890"/>
                <a:gd name="connsiteY5" fmla="*/ 194576 h 331736"/>
                <a:gd name="connsiteX6" fmla="*/ 1005840 w 2548890"/>
                <a:gd name="connsiteY6" fmla="*/ 183146 h 331736"/>
                <a:gd name="connsiteX7" fmla="*/ 1520190 w 2548890"/>
                <a:gd name="connsiteY7" fmla="*/ 266 h 331736"/>
                <a:gd name="connsiteX8" fmla="*/ 1840230 w 2548890"/>
                <a:gd name="connsiteY8" fmla="*/ 228866 h 331736"/>
                <a:gd name="connsiteX9" fmla="*/ 1977390 w 2548890"/>
                <a:gd name="connsiteY9" fmla="*/ 206006 h 331736"/>
                <a:gd name="connsiteX10" fmla="*/ 2331720 w 2548890"/>
                <a:gd name="connsiteY10" fmla="*/ 263156 h 331736"/>
                <a:gd name="connsiteX11" fmla="*/ 2548890 w 2548890"/>
                <a:gd name="connsiteY11" fmla="*/ 308876 h 33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8890" h="331736">
                  <a:moveTo>
                    <a:pt x="0" y="274586"/>
                  </a:moveTo>
                  <a:lnTo>
                    <a:pt x="182880" y="331736"/>
                  </a:lnTo>
                  <a:lnTo>
                    <a:pt x="182880" y="331736"/>
                  </a:lnTo>
                  <a:cubicBezTo>
                    <a:pt x="240030" y="310781"/>
                    <a:pt x="441960" y="217436"/>
                    <a:pt x="525780" y="206006"/>
                  </a:cubicBezTo>
                  <a:cubicBezTo>
                    <a:pt x="609600" y="194576"/>
                    <a:pt x="638175" y="265061"/>
                    <a:pt x="685800" y="263156"/>
                  </a:cubicBezTo>
                  <a:cubicBezTo>
                    <a:pt x="733425" y="261251"/>
                    <a:pt x="758190" y="207911"/>
                    <a:pt x="811530" y="194576"/>
                  </a:cubicBezTo>
                  <a:cubicBezTo>
                    <a:pt x="864870" y="181241"/>
                    <a:pt x="887730" y="215531"/>
                    <a:pt x="1005840" y="183146"/>
                  </a:cubicBezTo>
                  <a:cubicBezTo>
                    <a:pt x="1123950" y="150761"/>
                    <a:pt x="1381125" y="-7354"/>
                    <a:pt x="1520190" y="266"/>
                  </a:cubicBezTo>
                  <a:cubicBezTo>
                    <a:pt x="1659255" y="7886"/>
                    <a:pt x="1764030" y="194576"/>
                    <a:pt x="1840230" y="228866"/>
                  </a:cubicBezTo>
                  <a:cubicBezTo>
                    <a:pt x="1916430" y="263156"/>
                    <a:pt x="1895475" y="200291"/>
                    <a:pt x="1977390" y="206006"/>
                  </a:cubicBezTo>
                  <a:cubicBezTo>
                    <a:pt x="2059305" y="211721"/>
                    <a:pt x="2236470" y="246011"/>
                    <a:pt x="2331720" y="263156"/>
                  </a:cubicBezTo>
                  <a:cubicBezTo>
                    <a:pt x="2426970" y="280301"/>
                    <a:pt x="2487930" y="294588"/>
                    <a:pt x="2548890" y="308876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98130" y="3016225"/>
              <a:ext cx="2377440" cy="470072"/>
            </a:xfrm>
            <a:custGeom>
              <a:avLst/>
              <a:gdLst>
                <a:gd name="connsiteX0" fmla="*/ 0 w 2377440"/>
                <a:gd name="connsiteY0" fmla="*/ 332765 h 470072"/>
                <a:gd name="connsiteX1" fmla="*/ 285750 w 2377440"/>
                <a:gd name="connsiteY1" fmla="*/ 469925 h 470072"/>
                <a:gd name="connsiteX2" fmla="*/ 617220 w 2377440"/>
                <a:gd name="connsiteY2" fmla="*/ 309905 h 470072"/>
                <a:gd name="connsiteX3" fmla="*/ 765810 w 2377440"/>
                <a:gd name="connsiteY3" fmla="*/ 298475 h 470072"/>
                <a:gd name="connsiteX4" fmla="*/ 891540 w 2377440"/>
                <a:gd name="connsiteY4" fmla="*/ 172745 h 470072"/>
                <a:gd name="connsiteX5" fmla="*/ 1348740 w 2377440"/>
                <a:gd name="connsiteY5" fmla="*/ 1295 h 470072"/>
                <a:gd name="connsiteX6" fmla="*/ 1588770 w 2377440"/>
                <a:gd name="connsiteY6" fmla="*/ 104165 h 470072"/>
                <a:gd name="connsiteX7" fmla="*/ 1737360 w 2377440"/>
                <a:gd name="connsiteY7" fmla="*/ 287045 h 470072"/>
                <a:gd name="connsiteX8" fmla="*/ 2377440 w 2377440"/>
                <a:gd name="connsiteY8" fmla="*/ 287045 h 4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440" h="470072">
                  <a:moveTo>
                    <a:pt x="0" y="332765"/>
                  </a:moveTo>
                  <a:cubicBezTo>
                    <a:pt x="91440" y="403250"/>
                    <a:pt x="182880" y="473735"/>
                    <a:pt x="285750" y="469925"/>
                  </a:cubicBezTo>
                  <a:cubicBezTo>
                    <a:pt x="388620" y="466115"/>
                    <a:pt x="537210" y="338480"/>
                    <a:pt x="617220" y="309905"/>
                  </a:cubicBezTo>
                  <a:cubicBezTo>
                    <a:pt x="697230" y="281330"/>
                    <a:pt x="720090" y="321335"/>
                    <a:pt x="765810" y="298475"/>
                  </a:cubicBezTo>
                  <a:cubicBezTo>
                    <a:pt x="811530" y="275615"/>
                    <a:pt x="794385" y="222275"/>
                    <a:pt x="891540" y="172745"/>
                  </a:cubicBezTo>
                  <a:cubicBezTo>
                    <a:pt x="988695" y="123215"/>
                    <a:pt x="1232535" y="12725"/>
                    <a:pt x="1348740" y="1295"/>
                  </a:cubicBezTo>
                  <a:cubicBezTo>
                    <a:pt x="1464945" y="-10135"/>
                    <a:pt x="1524000" y="56540"/>
                    <a:pt x="1588770" y="104165"/>
                  </a:cubicBezTo>
                  <a:cubicBezTo>
                    <a:pt x="1653540" y="151790"/>
                    <a:pt x="1605915" y="256565"/>
                    <a:pt x="1737360" y="287045"/>
                  </a:cubicBezTo>
                  <a:cubicBezTo>
                    <a:pt x="1868805" y="317525"/>
                    <a:pt x="2123122" y="302285"/>
                    <a:pt x="2377440" y="28704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715250" y="2937510"/>
              <a:ext cx="2468880" cy="461222"/>
            </a:xfrm>
            <a:custGeom>
              <a:avLst/>
              <a:gdLst>
                <a:gd name="connsiteX0" fmla="*/ 0 w 2468880"/>
                <a:gd name="connsiteY0" fmla="*/ 457200 h 461222"/>
                <a:gd name="connsiteX1" fmla="*/ 262890 w 2468880"/>
                <a:gd name="connsiteY1" fmla="*/ 422910 h 461222"/>
                <a:gd name="connsiteX2" fmla="*/ 697230 w 2468880"/>
                <a:gd name="connsiteY2" fmla="*/ 445770 h 461222"/>
                <a:gd name="connsiteX3" fmla="*/ 1165860 w 2468880"/>
                <a:gd name="connsiteY3" fmla="*/ 148590 h 461222"/>
                <a:gd name="connsiteX4" fmla="*/ 1554480 w 2468880"/>
                <a:gd name="connsiteY4" fmla="*/ 0 h 461222"/>
                <a:gd name="connsiteX5" fmla="*/ 1863090 w 2468880"/>
                <a:gd name="connsiteY5" fmla="*/ 148590 h 461222"/>
                <a:gd name="connsiteX6" fmla="*/ 1863090 w 2468880"/>
                <a:gd name="connsiteY6" fmla="*/ 377190 h 461222"/>
                <a:gd name="connsiteX7" fmla="*/ 2103120 w 2468880"/>
                <a:gd name="connsiteY7" fmla="*/ 342900 h 461222"/>
                <a:gd name="connsiteX8" fmla="*/ 2468880 w 2468880"/>
                <a:gd name="connsiteY8" fmla="*/ 422910 h 461222"/>
                <a:gd name="connsiteX9" fmla="*/ 2468880 w 2468880"/>
                <a:gd name="connsiteY9" fmla="*/ 422910 h 4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880" h="461222">
                  <a:moveTo>
                    <a:pt x="0" y="457200"/>
                  </a:moveTo>
                  <a:cubicBezTo>
                    <a:pt x="73342" y="441007"/>
                    <a:pt x="146685" y="424815"/>
                    <a:pt x="262890" y="422910"/>
                  </a:cubicBezTo>
                  <a:cubicBezTo>
                    <a:pt x="379095" y="421005"/>
                    <a:pt x="546735" y="491490"/>
                    <a:pt x="697230" y="445770"/>
                  </a:cubicBezTo>
                  <a:cubicBezTo>
                    <a:pt x="847725" y="400050"/>
                    <a:pt x="1022985" y="222885"/>
                    <a:pt x="1165860" y="148590"/>
                  </a:cubicBezTo>
                  <a:cubicBezTo>
                    <a:pt x="1308735" y="74295"/>
                    <a:pt x="1438275" y="0"/>
                    <a:pt x="1554480" y="0"/>
                  </a:cubicBezTo>
                  <a:cubicBezTo>
                    <a:pt x="1670685" y="0"/>
                    <a:pt x="1811655" y="85725"/>
                    <a:pt x="1863090" y="148590"/>
                  </a:cubicBezTo>
                  <a:cubicBezTo>
                    <a:pt x="1914525" y="211455"/>
                    <a:pt x="1823085" y="344805"/>
                    <a:pt x="1863090" y="377190"/>
                  </a:cubicBezTo>
                  <a:cubicBezTo>
                    <a:pt x="1903095" y="409575"/>
                    <a:pt x="2002155" y="335280"/>
                    <a:pt x="2103120" y="342900"/>
                  </a:cubicBezTo>
                  <a:cubicBezTo>
                    <a:pt x="2204085" y="350520"/>
                    <a:pt x="2468880" y="422910"/>
                    <a:pt x="2468880" y="422910"/>
                  </a:cubicBezTo>
                  <a:lnTo>
                    <a:pt x="2468880" y="422910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35240" y="2834520"/>
              <a:ext cx="2457450" cy="605910"/>
            </a:xfrm>
            <a:custGeom>
              <a:avLst/>
              <a:gdLst>
                <a:gd name="connsiteX0" fmla="*/ 0 w 2457450"/>
                <a:gd name="connsiteY0" fmla="*/ 560190 h 605910"/>
                <a:gd name="connsiteX1" fmla="*/ 468630 w 2457450"/>
                <a:gd name="connsiteY1" fmla="*/ 434460 h 605910"/>
                <a:gd name="connsiteX2" fmla="*/ 948690 w 2457450"/>
                <a:gd name="connsiteY2" fmla="*/ 377310 h 605910"/>
                <a:gd name="connsiteX3" fmla="*/ 1211580 w 2457450"/>
                <a:gd name="connsiteY3" fmla="*/ 125850 h 605910"/>
                <a:gd name="connsiteX4" fmla="*/ 1588770 w 2457450"/>
                <a:gd name="connsiteY4" fmla="*/ 11550 h 605910"/>
                <a:gd name="connsiteX5" fmla="*/ 1703070 w 2457450"/>
                <a:gd name="connsiteY5" fmla="*/ 114420 h 605910"/>
                <a:gd name="connsiteX6" fmla="*/ 1908810 w 2457450"/>
                <a:gd name="connsiteY6" fmla="*/ 11550 h 605910"/>
                <a:gd name="connsiteX7" fmla="*/ 1977390 w 2457450"/>
                <a:gd name="connsiteY7" fmla="*/ 22980 h 605910"/>
                <a:gd name="connsiteX8" fmla="*/ 1943100 w 2457450"/>
                <a:gd name="connsiteY8" fmla="*/ 194430 h 605910"/>
                <a:gd name="connsiteX9" fmla="*/ 1805940 w 2457450"/>
                <a:gd name="connsiteY9" fmla="*/ 297300 h 605910"/>
                <a:gd name="connsiteX10" fmla="*/ 1748790 w 2457450"/>
                <a:gd name="connsiteY10" fmla="*/ 377310 h 605910"/>
                <a:gd name="connsiteX11" fmla="*/ 1874520 w 2457450"/>
                <a:gd name="connsiteY11" fmla="*/ 400170 h 605910"/>
                <a:gd name="connsiteX12" fmla="*/ 2000250 w 2457450"/>
                <a:gd name="connsiteY12" fmla="*/ 365880 h 605910"/>
                <a:gd name="connsiteX13" fmla="*/ 2457450 w 2457450"/>
                <a:gd name="connsiteY13" fmla="*/ 605910 h 605910"/>
                <a:gd name="connsiteX14" fmla="*/ 2457450 w 2457450"/>
                <a:gd name="connsiteY14" fmla="*/ 605910 h 6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7450" h="605910">
                  <a:moveTo>
                    <a:pt x="0" y="560190"/>
                  </a:moveTo>
                  <a:cubicBezTo>
                    <a:pt x="155257" y="512565"/>
                    <a:pt x="310515" y="464940"/>
                    <a:pt x="468630" y="434460"/>
                  </a:cubicBezTo>
                  <a:cubicBezTo>
                    <a:pt x="626745" y="403980"/>
                    <a:pt x="824865" y="428745"/>
                    <a:pt x="948690" y="377310"/>
                  </a:cubicBezTo>
                  <a:cubicBezTo>
                    <a:pt x="1072515" y="325875"/>
                    <a:pt x="1104900" y="186810"/>
                    <a:pt x="1211580" y="125850"/>
                  </a:cubicBezTo>
                  <a:cubicBezTo>
                    <a:pt x="1318260" y="64890"/>
                    <a:pt x="1506855" y="13455"/>
                    <a:pt x="1588770" y="11550"/>
                  </a:cubicBezTo>
                  <a:cubicBezTo>
                    <a:pt x="1670685" y="9645"/>
                    <a:pt x="1649730" y="114420"/>
                    <a:pt x="1703070" y="114420"/>
                  </a:cubicBezTo>
                  <a:cubicBezTo>
                    <a:pt x="1756410" y="114420"/>
                    <a:pt x="1863090" y="26790"/>
                    <a:pt x="1908810" y="11550"/>
                  </a:cubicBezTo>
                  <a:cubicBezTo>
                    <a:pt x="1954530" y="-3690"/>
                    <a:pt x="1971675" y="-7500"/>
                    <a:pt x="1977390" y="22980"/>
                  </a:cubicBezTo>
                  <a:cubicBezTo>
                    <a:pt x="1983105" y="53460"/>
                    <a:pt x="1971675" y="148710"/>
                    <a:pt x="1943100" y="194430"/>
                  </a:cubicBezTo>
                  <a:cubicBezTo>
                    <a:pt x="1914525" y="240150"/>
                    <a:pt x="1838325" y="266820"/>
                    <a:pt x="1805940" y="297300"/>
                  </a:cubicBezTo>
                  <a:cubicBezTo>
                    <a:pt x="1773555" y="327780"/>
                    <a:pt x="1737360" y="360165"/>
                    <a:pt x="1748790" y="377310"/>
                  </a:cubicBezTo>
                  <a:cubicBezTo>
                    <a:pt x="1760220" y="394455"/>
                    <a:pt x="1832610" y="402075"/>
                    <a:pt x="1874520" y="400170"/>
                  </a:cubicBezTo>
                  <a:cubicBezTo>
                    <a:pt x="1916430" y="398265"/>
                    <a:pt x="1903095" y="331590"/>
                    <a:pt x="2000250" y="365880"/>
                  </a:cubicBezTo>
                  <a:cubicBezTo>
                    <a:pt x="2097405" y="400170"/>
                    <a:pt x="2457450" y="605910"/>
                    <a:pt x="2457450" y="605910"/>
                  </a:cubicBezTo>
                  <a:lnTo>
                    <a:pt x="2457450" y="60591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840006" y="2023110"/>
              <a:ext cx="263864" cy="26386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80960" y="2752797"/>
              <a:ext cx="2731770" cy="836223"/>
            </a:xfrm>
            <a:custGeom>
              <a:avLst/>
              <a:gdLst>
                <a:gd name="connsiteX0" fmla="*/ 0 w 2731770"/>
                <a:gd name="connsiteY0" fmla="*/ 653343 h 836223"/>
                <a:gd name="connsiteX1" fmla="*/ 948690 w 2731770"/>
                <a:gd name="connsiteY1" fmla="*/ 276153 h 836223"/>
                <a:gd name="connsiteX2" fmla="*/ 1371600 w 2731770"/>
                <a:gd name="connsiteY2" fmla="*/ 24693 h 836223"/>
                <a:gd name="connsiteX3" fmla="*/ 1588770 w 2731770"/>
                <a:gd name="connsiteY3" fmla="*/ 13263 h 836223"/>
                <a:gd name="connsiteX4" fmla="*/ 1691640 w 2731770"/>
                <a:gd name="connsiteY4" fmla="*/ 58983 h 836223"/>
                <a:gd name="connsiteX5" fmla="*/ 1805940 w 2731770"/>
                <a:gd name="connsiteY5" fmla="*/ 47553 h 836223"/>
                <a:gd name="connsiteX6" fmla="*/ 1714500 w 2731770"/>
                <a:gd name="connsiteY6" fmla="*/ 321873 h 836223"/>
                <a:gd name="connsiteX7" fmla="*/ 1748790 w 2731770"/>
                <a:gd name="connsiteY7" fmla="*/ 424743 h 836223"/>
                <a:gd name="connsiteX8" fmla="*/ 1851660 w 2731770"/>
                <a:gd name="connsiteY8" fmla="*/ 436173 h 836223"/>
                <a:gd name="connsiteX9" fmla="*/ 2274570 w 2731770"/>
                <a:gd name="connsiteY9" fmla="*/ 744783 h 836223"/>
                <a:gd name="connsiteX10" fmla="*/ 2731770 w 2731770"/>
                <a:gd name="connsiteY10" fmla="*/ 836223 h 836223"/>
                <a:gd name="connsiteX11" fmla="*/ 2731770 w 2731770"/>
                <a:gd name="connsiteY11" fmla="*/ 836223 h 83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1770" h="836223">
                  <a:moveTo>
                    <a:pt x="0" y="653343"/>
                  </a:moveTo>
                  <a:cubicBezTo>
                    <a:pt x="360045" y="517135"/>
                    <a:pt x="720090" y="380928"/>
                    <a:pt x="948690" y="276153"/>
                  </a:cubicBezTo>
                  <a:cubicBezTo>
                    <a:pt x="1177290" y="171378"/>
                    <a:pt x="1264920" y="68508"/>
                    <a:pt x="1371600" y="24693"/>
                  </a:cubicBezTo>
                  <a:cubicBezTo>
                    <a:pt x="1478280" y="-19122"/>
                    <a:pt x="1535430" y="7548"/>
                    <a:pt x="1588770" y="13263"/>
                  </a:cubicBezTo>
                  <a:cubicBezTo>
                    <a:pt x="1642110" y="18978"/>
                    <a:pt x="1655445" y="53268"/>
                    <a:pt x="1691640" y="58983"/>
                  </a:cubicBezTo>
                  <a:cubicBezTo>
                    <a:pt x="1727835" y="64698"/>
                    <a:pt x="1802130" y="3738"/>
                    <a:pt x="1805940" y="47553"/>
                  </a:cubicBezTo>
                  <a:cubicBezTo>
                    <a:pt x="1809750" y="91368"/>
                    <a:pt x="1724025" y="259008"/>
                    <a:pt x="1714500" y="321873"/>
                  </a:cubicBezTo>
                  <a:cubicBezTo>
                    <a:pt x="1704975" y="384738"/>
                    <a:pt x="1725930" y="405693"/>
                    <a:pt x="1748790" y="424743"/>
                  </a:cubicBezTo>
                  <a:cubicBezTo>
                    <a:pt x="1771650" y="443793"/>
                    <a:pt x="1764030" y="382833"/>
                    <a:pt x="1851660" y="436173"/>
                  </a:cubicBezTo>
                  <a:cubicBezTo>
                    <a:pt x="1939290" y="489513"/>
                    <a:pt x="2127885" y="678108"/>
                    <a:pt x="2274570" y="744783"/>
                  </a:cubicBezTo>
                  <a:cubicBezTo>
                    <a:pt x="2421255" y="811458"/>
                    <a:pt x="2731770" y="836223"/>
                    <a:pt x="2731770" y="836223"/>
                  </a:cubicBezTo>
                  <a:lnTo>
                    <a:pt x="2731770" y="836223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034316" y="2228473"/>
              <a:ext cx="393600" cy="458250"/>
            </a:xfrm>
            <a:custGeom>
              <a:avLst/>
              <a:gdLst>
                <a:gd name="connsiteX0" fmla="*/ 974 w 393600"/>
                <a:gd name="connsiteY0" fmla="*/ 457577 h 458250"/>
                <a:gd name="connsiteX1" fmla="*/ 218144 w 393600"/>
                <a:gd name="connsiteY1" fmla="*/ 240407 h 458250"/>
                <a:gd name="connsiteX2" fmla="*/ 389594 w 393600"/>
                <a:gd name="connsiteY2" fmla="*/ 377 h 458250"/>
                <a:gd name="connsiteX3" fmla="*/ 309584 w 393600"/>
                <a:gd name="connsiteY3" fmla="*/ 297557 h 458250"/>
                <a:gd name="connsiteX4" fmla="*/ 974 w 393600"/>
                <a:gd name="connsiteY4" fmla="*/ 457577 h 4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0" h="458250">
                  <a:moveTo>
                    <a:pt x="974" y="457577"/>
                  </a:moveTo>
                  <a:cubicBezTo>
                    <a:pt x="-14266" y="448052"/>
                    <a:pt x="153374" y="316607"/>
                    <a:pt x="218144" y="240407"/>
                  </a:cubicBezTo>
                  <a:cubicBezTo>
                    <a:pt x="282914" y="164207"/>
                    <a:pt x="374354" y="-9148"/>
                    <a:pt x="389594" y="377"/>
                  </a:cubicBezTo>
                  <a:cubicBezTo>
                    <a:pt x="404834" y="9902"/>
                    <a:pt x="376259" y="221357"/>
                    <a:pt x="309584" y="297557"/>
                  </a:cubicBezTo>
                  <a:cubicBezTo>
                    <a:pt x="242909" y="373757"/>
                    <a:pt x="16214" y="467102"/>
                    <a:pt x="974" y="45757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8034316" y="1988820"/>
              <a:ext cx="263864" cy="26386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58100" y="2525359"/>
              <a:ext cx="2686050" cy="1189391"/>
            </a:xfrm>
            <a:custGeom>
              <a:avLst/>
              <a:gdLst>
                <a:gd name="connsiteX0" fmla="*/ 0 w 2686050"/>
                <a:gd name="connsiteY0" fmla="*/ 892211 h 1189391"/>
                <a:gd name="connsiteX1" fmla="*/ 491490 w 2686050"/>
                <a:gd name="connsiteY1" fmla="*/ 732191 h 1189391"/>
                <a:gd name="connsiteX2" fmla="*/ 628650 w 2686050"/>
                <a:gd name="connsiteY2" fmla="*/ 606461 h 1189391"/>
                <a:gd name="connsiteX3" fmla="*/ 697230 w 2686050"/>
                <a:gd name="connsiteY3" fmla="*/ 606461 h 1189391"/>
                <a:gd name="connsiteX4" fmla="*/ 880110 w 2686050"/>
                <a:gd name="connsiteY4" fmla="*/ 469301 h 1189391"/>
                <a:gd name="connsiteX5" fmla="*/ 1211580 w 2686050"/>
                <a:gd name="connsiteY5" fmla="*/ 103541 h 1189391"/>
                <a:gd name="connsiteX6" fmla="*/ 1440180 w 2686050"/>
                <a:gd name="connsiteY6" fmla="*/ 671 h 1189391"/>
                <a:gd name="connsiteX7" fmla="*/ 1725930 w 2686050"/>
                <a:gd name="connsiteY7" fmla="*/ 137831 h 1189391"/>
                <a:gd name="connsiteX8" fmla="*/ 1874520 w 2686050"/>
                <a:gd name="connsiteY8" fmla="*/ 286421 h 1189391"/>
                <a:gd name="connsiteX9" fmla="*/ 1703070 w 2686050"/>
                <a:gd name="connsiteY9" fmla="*/ 355001 h 1189391"/>
                <a:gd name="connsiteX10" fmla="*/ 1840230 w 2686050"/>
                <a:gd name="connsiteY10" fmla="*/ 755051 h 1189391"/>
                <a:gd name="connsiteX11" fmla="*/ 2091690 w 2686050"/>
                <a:gd name="connsiteY11" fmla="*/ 789341 h 1189391"/>
                <a:gd name="connsiteX12" fmla="*/ 2091690 w 2686050"/>
                <a:gd name="connsiteY12" fmla="*/ 1006511 h 1189391"/>
                <a:gd name="connsiteX13" fmla="*/ 2686050 w 2686050"/>
                <a:gd name="connsiteY13" fmla="*/ 1189391 h 1189391"/>
                <a:gd name="connsiteX14" fmla="*/ 2686050 w 2686050"/>
                <a:gd name="connsiteY14" fmla="*/ 1189391 h 118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86050" h="1189391">
                  <a:moveTo>
                    <a:pt x="0" y="892211"/>
                  </a:moveTo>
                  <a:cubicBezTo>
                    <a:pt x="193357" y="836013"/>
                    <a:pt x="386715" y="779816"/>
                    <a:pt x="491490" y="732191"/>
                  </a:cubicBezTo>
                  <a:cubicBezTo>
                    <a:pt x="596265" y="684566"/>
                    <a:pt x="594360" y="627416"/>
                    <a:pt x="628650" y="606461"/>
                  </a:cubicBezTo>
                  <a:cubicBezTo>
                    <a:pt x="662940" y="585506"/>
                    <a:pt x="655320" y="629321"/>
                    <a:pt x="697230" y="606461"/>
                  </a:cubicBezTo>
                  <a:cubicBezTo>
                    <a:pt x="739140" y="583601"/>
                    <a:pt x="794385" y="553121"/>
                    <a:pt x="880110" y="469301"/>
                  </a:cubicBezTo>
                  <a:cubicBezTo>
                    <a:pt x="965835" y="385481"/>
                    <a:pt x="1118235" y="181646"/>
                    <a:pt x="1211580" y="103541"/>
                  </a:cubicBezTo>
                  <a:cubicBezTo>
                    <a:pt x="1304925" y="25436"/>
                    <a:pt x="1354455" y="-5044"/>
                    <a:pt x="1440180" y="671"/>
                  </a:cubicBezTo>
                  <a:cubicBezTo>
                    <a:pt x="1525905" y="6386"/>
                    <a:pt x="1653540" y="90206"/>
                    <a:pt x="1725930" y="137831"/>
                  </a:cubicBezTo>
                  <a:cubicBezTo>
                    <a:pt x="1798320" y="185456"/>
                    <a:pt x="1878330" y="250226"/>
                    <a:pt x="1874520" y="286421"/>
                  </a:cubicBezTo>
                  <a:cubicBezTo>
                    <a:pt x="1870710" y="322616"/>
                    <a:pt x="1708785" y="276896"/>
                    <a:pt x="1703070" y="355001"/>
                  </a:cubicBezTo>
                  <a:cubicBezTo>
                    <a:pt x="1697355" y="433106"/>
                    <a:pt x="1775460" y="682661"/>
                    <a:pt x="1840230" y="755051"/>
                  </a:cubicBezTo>
                  <a:cubicBezTo>
                    <a:pt x="1905000" y="827441"/>
                    <a:pt x="2049780" y="747431"/>
                    <a:pt x="2091690" y="789341"/>
                  </a:cubicBezTo>
                  <a:cubicBezTo>
                    <a:pt x="2133600" y="831251"/>
                    <a:pt x="1992630" y="939836"/>
                    <a:pt x="2091690" y="1006511"/>
                  </a:cubicBezTo>
                  <a:cubicBezTo>
                    <a:pt x="2190750" y="1073186"/>
                    <a:pt x="2686050" y="1189391"/>
                    <a:pt x="2686050" y="1189391"/>
                  </a:cubicBezTo>
                  <a:lnTo>
                    <a:pt x="2686050" y="118939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87232" y="1758085"/>
              <a:ext cx="333986" cy="917822"/>
            </a:xfrm>
            <a:custGeom>
              <a:avLst/>
              <a:gdLst>
                <a:gd name="connsiteX0" fmla="*/ 25248 w 333986"/>
                <a:gd name="connsiteY0" fmla="*/ 82145 h 917822"/>
                <a:gd name="connsiteX1" fmla="*/ 265278 w 333986"/>
                <a:gd name="connsiteY1" fmla="*/ 2135 h 917822"/>
                <a:gd name="connsiteX2" fmla="*/ 333858 w 333986"/>
                <a:gd name="connsiteY2" fmla="*/ 173585 h 917822"/>
                <a:gd name="connsiteX3" fmla="*/ 253848 w 333986"/>
                <a:gd name="connsiteY3" fmla="*/ 653645 h 917822"/>
                <a:gd name="connsiteX4" fmla="*/ 36678 w 333986"/>
                <a:gd name="connsiteY4" fmla="*/ 916535 h 917822"/>
                <a:gd name="connsiteX5" fmla="*/ 105258 w 333986"/>
                <a:gd name="connsiteY5" fmla="*/ 745085 h 917822"/>
                <a:gd name="connsiteX6" fmla="*/ 173838 w 333986"/>
                <a:gd name="connsiteY6" fmla="*/ 539345 h 917822"/>
                <a:gd name="connsiteX7" fmla="*/ 185268 w 333986"/>
                <a:gd name="connsiteY7" fmla="*/ 219305 h 917822"/>
                <a:gd name="connsiteX8" fmla="*/ 25248 w 333986"/>
                <a:gd name="connsiteY8" fmla="*/ 150725 h 917822"/>
                <a:gd name="connsiteX9" fmla="*/ 25248 w 333986"/>
                <a:gd name="connsiteY9" fmla="*/ 82145 h 91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986" h="917822">
                  <a:moveTo>
                    <a:pt x="25248" y="82145"/>
                  </a:moveTo>
                  <a:cubicBezTo>
                    <a:pt x="65253" y="57380"/>
                    <a:pt x="213843" y="-13105"/>
                    <a:pt x="265278" y="2135"/>
                  </a:cubicBezTo>
                  <a:cubicBezTo>
                    <a:pt x="316713" y="17375"/>
                    <a:pt x="335763" y="65000"/>
                    <a:pt x="333858" y="173585"/>
                  </a:cubicBezTo>
                  <a:cubicBezTo>
                    <a:pt x="331953" y="282170"/>
                    <a:pt x="303378" y="529820"/>
                    <a:pt x="253848" y="653645"/>
                  </a:cubicBezTo>
                  <a:cubicBezTo>
                    <a:pt x="204318" y="777470"/>
                    <a:pt x="61443" y="901295"/>
                    <a:pt x="36678" y="916535"/>
                  </a:cubicBezTo>
                  <a:cubicBezTo>
                    <a:pt x="11913" y="931775"/>
                    <a:pt x="82398" y="807950"/>
                    <a:pt x="105258" y="745085"/>
                  </a:cubicBezTo>
                  <a:cubicBezTo>
                    <a:pt x="128118" y="682220"/>
                    <a:pt x="160503" y="626975"/>
                    <a:pt x="173838" y="539345"/>
                  </a:cubicBezTo>
                  <a:cubicBezTo>
                    <a:pt x="187173" y="451715"/>
                    <a:pt x="210033" y="284075"/>
                    <a:pt x="185268" y="219305"/>
                  </a:cubicBezTo>
                  <a:cubicBezTo>
                    <a:pt x="160503" y="154535"/>
                    <a:pt x="51918" y="169775"/>
                    <a:pt x="25248" y="150725"/>
                  </a:cubicBezTo>
                  <a:cubicBezTo>
                    <a:pt x="-1422" y="131675"/>
                    <a:pt x="-14757" y="106910"/>
                    <a:pt x="25248" y="82145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469630" y="2479929"/>
              <a:ext cx="195147" cy="389001"/>
            </a:xfrm>
            <a:custGeom>
              <a:avLst/>
              <a:gdLst>
                <a:gd name="connsiteX0" fmla="*/ 57150 w 195147"/>
                <a:gd name="connsiteY0" fmla="*/ 331851 h 389001"/>
                <a:gd name="connsiteX1" fmla="*/ 194310 w 195147"/>
                <a:gd name="connsiteY1" fmla="*/ 381 h 389001"/>
                <a:gd name="connsiteX2" fmla="*/ 0 w 195147"/>
                <a:gd name="connsiteY2" fmla="*/ 389001 h 389001"/>
                <a:gd name="connsiteX3" fmla="*/ 0 w 195147"/>
                <a:gd name="connsiteY3" fmla="*/ 389001 h 389001"/>
                <a:gd name="connsiteX4" fmla="*/ 57150 w 195147"/>
                <a:gd name="connsiteY4" fmla="*/ 331851 h 3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47" h="389001">
                  <a:moveTo>
                    <a:pt x="57150" y="331851"/>
                  </a:moveTo>
                  <a:cubicBezTo>
                    <a:pt x="130492" y="161353"/>
                    <a:pt x="203835" y="-9144"/>
                    <a:pt x="194310" y="381"/>
                  </a:cubicBezTo>
                  <a:cubicBezTo>
                    <a:pt x="184785" y="9906"/>
                    <a:pt x="0" y="389001"/>
                    <a:pt x="0" y="389001"/>
                  </a:cubicBezTo>
                  <a:lnTo>
                    <a:pt x="0" y="389001"/>
                  </a:lnTo>
                  <a:lnTo>
                    <a:pt x="57150" y="331851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8034316" y="2217420"/>
              <a:ext cx="263864" cy="263864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785786" y="1179790"/>
              <a:ext cx="1882214" cy="2199680"/>
              <a:chOff x="8785786" y="1179790"/>
              <a:chExt cx="1882214" cy="219968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8785786" y="1179790"/>
                <a:ext cx="317420" cy="130430"/>
              </a:xfrm>
              <a:custGeom>
                <a:avLst/>
                <a:gdLst>
                  <a:gd name="connsiteX0" fmla="*/ 74 w 317420"/>
                  <a:gd name="connsiteY0" fmla="*/ 5120 h 130430"/>
                  <a:gd name="connsiteX1" fmla="*/ 83894 w 317420"/>
                  <a:gd name="connsiteY1" fmla="*/ 62270 h 130430"/>
                  <a:gd name="connsiteX2" fmla="*/ 141044 w 317420"/>
                  <a:gd name="connsiteY2" fmla="*/ 92750 h 130430"/>
                  <a:gd name="connsiteX3" fmla="*/ 221054 w 317420"/>
                  <a:gd name="connsiteY3" fmla="*/ 123230 h 130430"/>
                  <a:gd name="connsiteX4" fmla="*/ 316304 w 317420"/>
                  <a:gd name="connsiteY4" fmla="*/ 127040 h 130430"/>
                  <a:gd name="connsiteX5" fmla="*/ 266774 w 317420"/>
                  <a:gd name="connsiteY5" fmla="*/ 81320 h 130430"/>
                  <a:gd name="connsiteX6" fmla="*/ 171524 w 317420"/>
                  <a:gd name="connsiteY6" fmla="*/ 5120 h 130430"/>
                  <a:gd name="connsiteX7" fmla="*/ 99134 w 317420"/>
                  <a:gd name="connsiteY7" fmla="*/ 5120 h 130430"/>
                  <a:gd name="connsiteX8" fmla="*/ 74 w 317420"/>
                  <a:gd name="connsiteY8" fmla="*/ 5120 h 13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420" h="130430">
                    <a:moveTo>
                      <a:pt x="74" y="5120"/>
                    </a:moveTo>
                    <a:cubicBezTo>
                      <a:pt x="-2466" y="14645"/>
                      <a:pt x="60399" y="47665"/>
                      <a:pt x="83894" y="62270"/>
                    </a:cubicBezTo>
                    <a:cubicBezTo>
                      <a:pt x="107389" y="76875"/>
                      <a:pt x="118184" y="82590"/>
                      <a:pt x="141044" y="92750"/>
                    </a:cubicBezTo>
                    <a:cubicBezTo>
                      <a:pt x="163904" y="102910"/>
                      <a:pt x="191844" y="117515"/>
                      <a:pt x="221054" y="123230"/>
                    </a:cubicBezTo>
                    <a:cubicBezTo>
                      <a:pt x="250264" y="128945"/>
                      <a:pt x="308684" y="134025"/>
                      <a:pt x="316304" y="127040"/>
                    </a:cubicBezTo>
                    <a:cubicBezTo>
                      <a:pt x="323924" y="120055"/>
                      <a:pt x="290904" y="101640"/>
                      <a:pt x="266774" y="81320"/>
                    </a:cubicBezTo>
                    <a:cubicBezTo>
                      <a:pt x="242644" y="61000"/>
                      <a:pt x="199464" y="17820"/>
                      <a:pt x="171524" y="5120"/>
                    </a:cubicBezTo>
                    <a:cubicBezTo>
                      <a:pt x="143584" y="-7580"/>
                      <a:pt x="125804" y="7660"/>
                      <a:pt x="99134" y="5120"/>
                    </a:cubicBezTo>
                    <a:cubicBezTo>
                      <a:pt x="72464" y="2580"/>
                      <a:pt x="2614" y="-4405"/>
                      <a:pt x="74" y="512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8991600" y="1333500"/>
                <a:ext cx="1676400" cy="2045970"/>
              </a:xfrm>
              <a:custGeom>
                <a:avLst/>
                <a:gdLst>
                  <a:gd name="connsiteX0" fmla="*/ 0 w 1676400"/>
                  <a:gd name="connsiteY0" fmla="*/ 0 h 2045970"/>
                  <a:gd name="connsiteX1" fmla="*/ 49530 w 1676400"/>
                  <a:gd name="connsiteY1" fmla="*/ 80010 h 2045970"/>
                  <a:gd name="connsiteX2" fmla="*/ 49530 w 1676400"/>
                  <a:gd name="connsiteY2" fmla="*/ 129540 h 2045970"/>
                  <a:gd name="connsiteX3" fmla="*/ 22860 w 1676400"/>
                  <a:gd name="connsiteY3" fmla="*/ 274320 h 2045970"/>
                  <a:gd name="connsiteX4" fmla="*/ 15240 w 1676400"/>
                  <a:gd name="connsiteY4" fmla="*/ 354330 h 2045970"/>
                  <a:gd name="connsiteX5" fmla="*/ 49530 w 1676400"/>
                  <a:gd name="connsiteY5" fmla="*/ 411480 h 2045970"/>
                  <a:gd name="connsiteX6" fmla="*/ 19050 w 1676400"/>
                  <a:gd name="connsiteY6" fmla="*/ 480060 h 2045970"/>
                  <a:gd name="connsiteX7" fmla="*/ 57150 w 1676400"/>
                  <a:gd name="connsiteY7" fmla="*/ 518160 h 2045970"/>
                  <a:gd name="connsiteX8" fmla="*/ 57150 w 1676400"/>
                  <a:gd name="connsiteY8" fmla="*/ 590550 h 2045970"/>
                  <a:gd name="connsiteX9" fmla="*/ 247650 w 1676400"/>
                  <a:gd name="connsiteY9" fmla="*/ 834390 h 2045970"/>
                  <a:gd name="connsiteX10" fmla="*/ 247650 w 1676400"/>
                  <a:gd name="connsiteY10" fmla="*/ 864870 h 2045970"/>
                  <a:gd name="connsiteX11" fmla="*/ 300990 w 1676400"/>
                  <a:gd name="connsiteY11" fmla="*/ 883920 h 2045970"/>
                  <a:gd name="connsiteX12" fmla="*/ 358140 w 1676400"/>
                  <a:gd name="connsiteY12" fmla="*/ 883920 h 2045970"/>
                  <a:gd name="connsiteX13" fmla="*/ 403860 w 1676400"/>
                  <a:gd name="connsiteY13" fmla="*/ 922020 h 2045970"/>
                  <a:gd name="connsiteX14" fmla="*/ 441960 w 1676400"/>
                  <a:gd name="connsiteY14" fmla="*/ 925830 h 2045970"/>
                  <a:gd name="connsiteX15" fmla="*/ 472440 w 1676400"/>
                  <a:gd name="connsiteY15" fmla="*/ 967740 h 2045970"/>
                  <a:gd name="connsiteX16" fmla="*/ 567690 w 1676400"/>
                  <a:gd name="connsiteY16" fmla="*/ 1181100 h 2045970"/>
                  <a:gd name="connsiteX17" fmla="*/ 689610 w 1676400"/>
                  <a:gd name="connsiteY17" fmla="*/ 1287780 h 2045970"/>
                  <a:gd name="connsiteX18" fmla="*/ 655320 w 1676400"/>
                  <a:gd name="connsiteY18" fmla="*/ 1287780 h 2045970"/>
                  <a:gd name="connsiteX19" fmla="*/ 655320 w 1676400"/>
                  <a:gd name="connsiteY19" fmla="*/ 1287780 h 2045970"/>
                  <a:gd name="connsiteX20" fmla="*/ 655320 w 1676400"/>
                  <a:gd name="connsiteY20" fmla="*/ 1341120 h 2045970"/>
                  <a:gd name="connsiteX21" fmla="*/ 742950 w 1676400"/>
                  <a:gd name="connsiteY21" fmla="*/ 1390650 h 2045970"/>
                  <a:gd name="connsiteX22" fmla="*/ 788670 w 1676400"/>
                  <a:gd name="connsiteY22" fmla="*/ 1424940 h 2045970"/>
                  <a:gd name="connsiteX23" fmla="*/ 788670 w 1676400"/>
                  <a:gd name="connsiteY23" fmla="*/ 1485900 h 2045970"/>
                  <a:gd name="connsiteX24" fmla="*/ 948690 w 1676400"/>
                  <a:gd name="connsiteY24" fmla="*/ 1607820 h 2045970"/>
                  <a:gd name="connsiteX25" fmla="*/ 986790 w 1676400"/>
                  <a:gd name="connsiteY25" fmla="*/ 1584960 h 2045970"/>
                  <a:gd name="connsiteX26" fmla="*/ 922020 w 1676400"/>
                  <a:gd name="connsiteY26" fmla="*/ 1497330 h 2045970"/>
                  <a:gd name="connsiteX27" fmla="*/ 872490 w 1676400"/>
                  <a:gd name="connsiteY27" fmla="*/ 1383030 h 2045970"/>
                  <a:gd name="connsiteX28" fmla="*/ 769620 w 1676400"/>
                  <a:gd name="connsiteY28" fmla="*/ 1276350 h 2045970"/>
                  <a:gd name="connsiteX29" fmla="*/ 712470 w 1676400"/>
                  <a:gd name="connsiteY29" fmla="*/ 1184910 h 2045970"/>
                  <a:gd name="connsiteX30" fmla="*/ 666750 w 1676400"/>
                  <a:gd name="connsiteY30" fmla="*/ 1158240 h 2045970"/>
                  <a:gd name="connsiteX31" fmla="*/ 662940 w 1676400"/>
                  <a:gd name="connsiteY31" fmla="*/ 1062990 h 2045970"/>
                  <a:gd name="connsiteX32" fmla="*/ 822960 w 1676400"/>
                  <a:gd name="connsiteY32" fmla="*/ 1230630 h 2045970"/>
                  <a:gd name="connsiteX33" fmla="*/ 975360 w 1676400"/>
                  <a:gd name="connsiteY33" fmla="*/ 1405890 h 2045970"/>
                  <a:gd name="connsiteX34" fmla="*/ 1207770 w 1676400"/>
                  <a:gd name="connsiteY34" fmla="*/ 1634490 h 2045970"/>
                  <a:gd name="connsiteX35" fmla="*/ 1249680 w 1676400"/>
                  <a:gd name="connsiteY35" fmla="*/ 1703070 h 2045970"/>
                  <a:gd name="connsiteX36" fmla="*/ 1226820 w 1676400"/>
                  <a:gd name="connsiteY36" fmla="*/ 1744980 h 2045970"/>
                  <a:gd name="connsiteX37" fmla="*/ 1230630 w 1676400"/>
                  <a:gd name="connsiteY37" fmla="*/ 1805940 h 2045970"/>
                  <a:gd name="connsiteX38" fmla="*/ 1371600 w 1676400"/>
                  <a:gd name="connsiteY38" fmla="*/ 1927860 h 2045970"/>
                  <a:gd name="connsiteX39" fmla="*/ 1459230 w 1676400"/>
                  <a:gd name="connsiteY39" fmla="*/ 1939290 h 2045970"/>
                  <a:gd name="connsiteX40" fmla="*/ 1676400 w 1676400"/>
                  <a:gd name="connsiteY40" fmla="*/ 2045970 h 204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76400" h="2045970">
                    <a:moveTo>
                      <a:pt x="0" y="0"/>
                    </a:moveTo>
                    <a:cubicBezTo>
                      <a:pt x="20637" y="29210"/>
                      <a:pt x="41275" y="58420"/>
                      <a:pt x="49530" y="80010"/>
                    </a:cubicBezTo>
                    <a:cubicBezTo>
                      <a:pt x="57785" y="101600"/>
                      <a:pt x="53975" y="97155"/>
                      <a:pt x="49530" y="129540"/>
                    </a:cubicBezTo>
                    <a:cubicBezTo>
                      <a:pt x="45085" y="161925"/>
                      <a:pt x="28575" y="236855"/>
                      <a:pt x="22860" y="274320"/>
                    </a:cubicBezTo>
                    <a:cubicBezTo>
                      <a:pt x="17145" y="311785"/>
                      <a:pt x="10795" y="331470"/>
                      <a:pt x="15240" y="354330"/>
                    </a:cubicBezTo>
                    <a:cubicBezTo>
                      <a:pt x="19685" y="377190"/>
                      <a:pt x="48895" y="390525"/>
                      <a:pt x="49530" y="411480"/>
                    </a:cubicBezTo>
                    <a:cubicBezTo>
                      <a:pt x="50165" y="432435"/>
                      <a:pt x="17780" y="462280"/>
                      <a:pt x="19050" y="480060"/>
                    </a:cubicBezTo>
                    <a:cubicBezTo>
                      <a:pt x="20320" y="497840"/>
                      <a:pt x="50800" y="499745"/>
                      <a:pt x="57150" y="518160"/>
                    </a:cubicBezTo>
                    <a:cubicBezTo>
                      <a:pt x="63500" y="536575"/>
                      <a:pt x="25400" y="537845"/>
                      <a:pt x="57150" y="590550"/>
                    </a:cubicBezTo>
                    <a:cubicBezTo>
                      <a:pt x="88900" y="643255"/>
                      <a:pt x="215900" y="788670"/>
                      <a:pt x="247650" y="834390"/>
                    </a:cubicBezTo>
                    <a:cubicBezTo>
                      <a:pt x="279400" y="880110"/>
                      <a:pt x="238760" y="856615"/>
                      <a:pt x="247650" y="864870"/>
                    </a:cubicBezTo>
                    <a:cubicBezTo>
                      <a:pt x="256540" y="873125"/>
                      <a:pt x="282575" y="880745"/>
                      <a:pt x="300990" y="883920"/>
                    </a:cubicBezTo>
                    <a:cubicBezTo>
                      <a:pt x="319405" y="887095"/>
                      <a:pt x="340995" y="877570"/>
                      <a:pt x="358140" y="883920"/>
                    </a:cubicBezTo>
                    <a:cubicBezTo>
                      <a:pt x="375285" y="890270"/>
                      <a:pt x="389890" y="915035"/>
                      <a:pt x="403860" y="922020"/>
                    </a:cubicBezTo>
                    <a:cubicBezTo>
                      <a:pt x="417830" y="929005"/>
                      <a:pt x="430530" y="918210"/>
                      <a:pt x="441960" y="925830"/>
                    </a:cubicBezTo>
                    <a:cubicBezTo>
                      <a:pt x="453390" y="933450"/>
                      <a:pt x="451485" y="925195"/>
                      <a:pt x="472440" y="967740"/>
                    </a:cubicBezTo>
                    <a:cubicBezTo>
                      <a:pt x="493395" y="1010285"/>
                      <a:pt x="531495" y="1127760"/>
                      <a:pt x="567690" y="1181100"/>
                    </a:cubicBezTo>
                    <a:cubicBezTo>
                      <a:pt x="603885" y="1234440"/>
                      <a:pt x="675005" y="1270000"/>
                      <a:pt x="689610" y="1287780"/>
                    </a:cubicBezTo>
                    <a:cubicBezTo>
                      <a:pt x="704215" y="1305560"/>
                      <a:pt x="655320" y="1287780"/>
                      <a:pt x="655320" y="1287780"/>
                    </a:cubicBezTo>
                    <a:lnTo>
                      <a:pt x="655320" y="1287780"/>
                    </a:lnTo>
                    <a:cubicBezTo>
                      <a:pt x="655320" y="1296670"/>
                      <a:pt x="640715" y="1323975"/>
                      <a:pt x="655320" y="1341120"/>
                    </a:cubicBezTo>
                    <a:cubicBezTo>
                      <a:pt x="669925" y="1358265"/>
                      <a:pt x="720725" y="1376680"/>
                      <a:pt x="742950" y="1390650"/>
                    </a:cubicBezTo>
                    <a:cubicBezTo>
                      <a:pt x="765175" y="1404620"/>
                      <a:pt x="781050" y="1409065"/>
                      <a:pt x="788670" y="1424940"/>
                    </a:cubicBezTo>
                    <a:cubicBezTo>
                      <a:pt x="796290" y="1440815"/>
                      <a:pt x="762000" y="1455420"/>
                      <a:pt x="788670" y="1485900"/>
                    </a:cubicBezTo>
                    <a:cubicBezTo>
                      <a:pt x="815340" y="1516380"/>
                      <a:pt x="915670" y="1591310"/>
                      <a:pt x="948690" y="1607820"/>
                    </a:cubicBezTo>
                    <a:cubicBezTo>
                      <a:pt x="981710" y="1624330"/>
                      <a:pt x="991235" y="1603375"/>
                      <a:pt x="986790" y="1584960"/>
                    </a:cubicBezTo>
                    <a:cubicBezTo>
                      <a:pt x="982345" y="1566545"/>
                      <a:pt x="941070" y="1530985"/>
                      <a:pt x="922020" y="1497330"/>
                    </a:cubicBezTo>
                    <a:cubicBezTo>
                      <a:pt x="902970" y="1463675"/>
                      <a:pt x="897890" y="1419860"/>
                      <a:pt x="872490" y="1383030"/>
                    </a:cubicBezTo>
                    <a:cubicBezTo>
                      <a:pt x="847090" y="1346200"/>
                      <a:pt x="796290" y="1309370"/>
                      <a:pt x="769620" y="1276350"/>
                    </a:cubicBezTo>
                    <a:cubicBezTo>
                      <a:pt x="742950" y="1243330"/>
                      <a:pt x="729615" y="1204595"/>
                      <a:pt x="712470" y="1184910"/>
                    </a:cubicBezTo>
                    <a:cubicBezTo>
                      <a:pt x="695325" y="1165225"/>
                      <a:pt x="675005" y="1178560"/>
                      <a:pt x="666750" y="1158240"/>
                    </a:cubicBezTo>
                    <a:cubicBezTo>
                      <a:pt x="658495" y="1137920"/>
                      <a:pt x="636905" y="1050925"/>
                      <a:pt x="662940" y="1062990"/>
                    </a:cubicBezTo>
                    <a:cubicBezTo>
                      <a:pt x="688975" y="1075055"/>
                      <a:pt x="770890" y="1173480"/>
                      <a:pt x="822960" y="1230630"/>
                    </a:cubicBezTo>
                    <a:cubicBezTo>
                      <a:pt x="875030" y="1287780"/>
                      <a:pt x="911225" y="1338580"/>
                      <a:pt x="975360" y="1405890"/>
                    </a:cubicBezTo>
                    <a:cubicBezTo>
                      <a:pt x="1039495" y="1473200"/>
                      <a:pt x="1162050" y="1584960"/>
                      <a:pt x="1207770" y="1634490"/>
                    </a:cubicBezTo>
                    <a:cubicBezTo>
                      <a:pt x="1253490" y="1684020"/>
                      <a:pt x="1246505" y="1684655"/>
                      <a:pt x="1249680" y="1703070"/>
                    </a:cubicBezTo>
                    <a:cubicBezTo>
                      <a:pt x="1252855" y="1721485"/>
                      <a:pt x="1229995" y="1727835"/>
                      <a:pt x="1226820" y="1744980"/>
                    </a:cubicBezTo>
                    <a:cubicBezTo>
                      <a:pt x="1223645" y="1762125"/>
                      <a:pt x="1206500" y="1775460"/>
                      <a:pt x="1230630" y="1805940"/>
                    </a:cubicBezTo>
                    <a:cubicBezTo>
                      <a:pt x="1254760" y="1836420"/>
                      <a:pt x="1333500" y="1905635"/>
                      <a:pt x="1371600" y="1927860"/>
                    </a:cubicBezTo>
                    <a:cubicBezTo>
                      <a:pt x="1409700" y="1950085"/>
                      <a:pt x="1408430" y="1919605"/>
                      <a:pt x="1459230" y="1939290"/>
                    </a:cubicBezTo>
                    <a:cubicBezTo>
                      <a:pt x="1510030" y="1958975"/>
                      <a:pt x="1593215" y="2002472"/>
                      <a:pt x="1676400" y="204597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380791" y="4280673"/>
              <a:ext cx="4657641" cy="451964"/>
              <a:chOff x="6380791" y="7340180"/>
              <a:chExt cx="4657641" cy="45196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6736080" y="7340181"/>
                <a:ext cx="38420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794564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10517157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987428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9231400" y="740876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8588520" y="740876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0244625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100 W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956681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120 W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668736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140 W</a:t>
                </a:r>
                <a:endParaRPr lang="en-US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16200000">
                <a:off x="730276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659880" y="740876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380791" y="742281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160 W</a:t>
                </a:r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035773" y="868680"/>
              <a:ext cx="689263" cy="3413760"/>
              <a:chOff x="179417" y="868680"/>
              <a:chExt cx="689263" cy="341376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731520" y="868680"/>
                <a:ext cx="137160" cy="3413760"/>
                <a:chOff x="731520" y="868680"/>
                <a:chExt cx="137160" cy="341376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868680" y="868680"/>
                  <a:ext cx="0" cy="3413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31520" y="887730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31520" y="3458320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31520" y="2815671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31520" y="2173024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31520" y="1530377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731520" y="4086970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179417" y="1345711"/>
                <a:ext cx="620683" cy="2923076"/>
                <a:chOff x="179417" y="1345711"/>
                <a:chExt cx="620683" cy="292307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79417" y="1984147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35 N</a:t>
                  </a:r>
                  <a:endParaRPr 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79417" y="1345711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</a:t>
                  </a:r>
                  <a:r>
                    <a:rPr lang="en-US" dirty="0" smtClean="0"/>
                    <a:t>5 N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79417" y="2622583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5 N</a:t>
                  </a:r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79417" y="3261019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15 N</a:t>
                  </a:r>
                  <a:endParaRPr 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6436" y="3899455"/>
                  <a:ext cx="503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 N</a:t>
                  </a:r>
                  <a:endParaRPr lang="en-US" dirty="0"/>
                </a:p>
              </p:txBody>
            </p:sp>
          </p:grpSp>
        </p:grpSp>
      </p:grpSp>
      <p:sp>
        <p:nvSpPr>
          <p:cNvPr id="72" name="TextBox 71"/>
          <p:cNvSpPr txBox="1"/>
          <p:nvPr/>
        </p:nvSpPr>
        <p:spPr>
          <a:xfrm>
            <a:off x="6096125" y="6027731"/>
            <a:ext cx="513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of month (Nov or Dec) and AM or PM composite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166248" y="390598"/>
            <a:ext cx="168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rl.noaa.gov/psd/psd2/coastal/satres/data/images/wx_cl/wvp/rec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rl.noaa.gov/psd/psd2/coastal/satres/data/images/wx_cl/wvp/rec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7658100" y="2525359"/>
            <a:ext cx="2686050" cy="1189391"/>
          </a:xfrm>
          <a:custGeom>
            <a:avLst/>
            <a:gdLst>
              <a:gd name="connsiteX0" fmla="*/ 0 w 2686050"/>
              <a:gd name="connsiteY0" fmla="*/ 892211 h 1189391"/>
              <a:gd name="connsiteX1" fmla="*/ 491490 w 2686050"/>
              <a:gd name="connsiteY1" fmla="*/ 732191 h 1189391"/>
              <a:gd name="connsiteX2" fmla="*/ 628650 w 2686050"/>
              <a:gd name="connsiteY2" fmla="*/ 606461 h 1189391"/>
              <a:gd name="connsiteX3" fmla="*/ 697230 w 2686050"/>
              <a:gd name="connsiteY3" fmla="*/ 606461 h 1189391"/>
              <a:gd name="connsiteX4" fmla="*/ 880110 w 2686050"/>
              <a:gd name="connsiteY4" fmla="*/ 469301 h 1189391"/>
              <a:gd name="connsiteX5" fmla="*/ 1211580 w 2686050"/>
              <a:gd name="connsiteY5" fmla="*/ 103541 h 1189391"/>
              <a:gd name="connsiteX6" fmla="*/ 1440180 w 2686050"/>
              <a:gd name="connsiteY6" fmla="*/ 671 h 1189391"/>
              <a:gd name="connsiteX7" fmla="*/ 1725930 w 2686050"/>
              <a:gd name="connsiteY7" fmla="*/ 137831 h 1189391"/>
              <a:gd name="connsiteX8" fmla="*/ 1874520 w 2686050"/>
              <a:gd name="connsiteY8" fmla="*/ 286421 h 1189391"/>
              <a:gd name="connsiteX9" fmla="*/ 1703070 w 2686050"/>
              <a:gd name="connsiteY9" fmla="*/ 355001 h 1189391"/>
              <a:gd name="connsiteX10" fmla="*/ 1840230 w 2686050"/>
              <a:gd name="connsiteY10" fmla="*/ 755051 h 1189391"/>
              <a:gd name="connsiteX11" fmla="*/ 2091690 w 2686050"/>
              <a:gd name="connsiteY11" fmla="*/ 789341 h 1189391"/>
              <a:gd name="connsiteX12" fmla="*/ 2091690 w 2686050"/>
              <a:gd name="connsiteY12" fmla="*/ 1006511 h 1189391"/>
              <a:gd name="connsiteX13" fmla="*/ 2686050 w 2686050"/>
              <a:gd name="connsiteY13" fmla="*/ 1189391 h 1189391"/>
              <a:gd name="connsiteX14" fmla="*/ 2686050 w 2686050"/>
              <a:gd name="connsiteY14" fmla="*/ 1189391 h 118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6050" h="1189391">
                <a:moveTo>
                  <a:pt x="0" y="892211"/>
                </a:moveTo>
                <a:cubicBezTo>
                  <a:pt x="193357" y="836013"/>
                  <a:pt x="386715" y="779816"/>
                  <a:pt x="491490" y="732191"/>
                </a:cubicBezTo>
                <a:cubicBezTo>
                  <a:pt x="596265" y="684566"/>
                  <a:pt x="594360" y="627416"/>
                  <a:pt x="628650" y="606461"/>
                </a:cubicBezTo>
                <a:cubicBezTo>
                  <a:pt x="662940" y="585506"/>
                  <a:pt x="655320" y="629321"/>
                  <a:pt x="697230" y="606461"/>
                </a:cubicBezTo>
                <a:cubicBezTo>
                  <a:pt x="739140" y="583601"/>
                  <a:pt x="794385" y="553121"/>
                  <a:pt x="880110" y="469301"/>
                </a:cubicBezTo>
                <a:cubicBezTo>
                  <a:pt x="965835" y="385481"/>
                  <a:pt x="1118235" y="181646"/>
                  <a:pt x="1211580" y="103541"/>
                </a:cubicBezTo>
                <a:cubicBezTo>
                  <a:pt x="1304925" y="25436"/>
                  <a:pt x="1354455" y="-5044"/>
                  <a:pt x="1440180" y="671"/>
                </a:cubicBezTo>
                <a:cubicBezTo>
                  <a:pt x="1525905" y="6386"/>
                  <a:pt x="1653540" y="90206"/>
                  <a:pt x="1725930" y="137831"/>
                </a:cubicBezTo>
                <a:cubicBezTo>
                  <a:pt x="1798320" y="185456"/>
                  <a:pt x="1878330" y="250226"/>
                  <a:pt x="1874520" y="286421"/>
                </a:cubicBezTo>
                <a:cubicBezTo>
                  <a:pt x="1870710" y="322616"/>
                  <a:pt x="1708785" y="276896"/>
                  <a:pt x="1703070" y="355001"/>
                </a:cubicBezTo>
                <a:cubicBezTo>
                  <a:pt x="1697355" y="433106"/>
                  <a:pt x="1775460" y="682661"/>
                  <a:pt x="1840230" y="755051"/>
                </a:cubicBezTo>
                <a:cubicBezTo>
                  <a:pt x="1905000" y="827441"/>
                  <a:pt x="2049780" y="747431"/>
                  <a:pt x="2091690" y="789341"/>
                </a:cubicBezTo>
                <a:cubicBezTo>
                  <a:pt x="2133600" y="831251"/>
                  <a:pt x="1992630" y="939836"/>
                  <a:pt x="2091690" y="1006511"/>
                </a:cubicBezTo>
                <a:cubicBezTo>
                  <a:pt x="2190750" y="1073186"/>
                  <a:pt x="2686050" y="1189391"/>
                  <a:pt x="2686050" y="1189391"/>
                </a:cubicBezTo>
                <a:lnTo>
                  <a:pt x="2686050" y="118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387232" y="1758085"/>
            <a:ext cx="333986" cy="917822"/>
          </a:xfrm>
          <a:custGeom>
            <a:avLst/>
            <a:gdLst>
              <a:gd name="connsiteX0" fmla="*/ 25248 w 333986"/>
              <a:gd name="connsiteY0" fmla="*/ 82145 h 917822"/>
              <a:gd name="connsiteX1" fmla="*/ 265278 w 333986"/>
              <a:gd name="connsiteY1" fmla="*/ 2135 h 917822"/>
              <a:gd name="connsiteX2" fmla="*/ 333858 w 333986"/>
              <a:gd name="connsiteY2" fmla="*/ 173585 h 917822"/>
              <a:gd name="connsiteX3" fmla="*/ 253848 w 333986"/>
              <a:gd name="connsiteY3" fmla="*/ 653645 h 917822"/>
              <a:gd name="connsiteX4" fmla="*/ 36678 w 333986"/>
              <a:gd name="connsiteY4" fmla="*/ 916535 h 917822"/>
              <a:gd name="connsiteX5" fmla="*/ 105258 w 333986"/>
              <a:gd name="connsiteY5" fmla="*/ 745085 h 917822"/>
              <a:gd name="connsiteX6" fmla="*/ 173838 w 333986"/>
              <a:gd name="connsiteY6" fmla="*/ 539345 h 917822"/>
              <a:gd name="connsiteX7" fmla="*/ 185268 w 333986"/>
              <a:gd name="connsiteY7" fmla="*/ 219305 h 917822"/>
              <a:gd name="connsiteX8" fmla="*/ 25248 w 333986"/>
              <a:gd name="connsiteY8" fmla="*/ 150725 h 917822"/>
              <a:gd name="connsiteX9" fmla="*/ 25248 w 333986"/>
              <a:gd name="connsiteY9" fmla="*/ 82145 h 91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986" h="917822">
                <a:moveTo>
                  <a:pt x="25248" y="82145"/>
                </a:moveTo>
                <a:cubicBezTo>
                  <a:pt x="65253" y="57380"/>
                  <a:pt x="213843" y="-13105"/>
                  <a:pt x="265278" y="2135"/>
                </a:cubicBezTo>
                <a:cubicBezTo>
                  <a:pt x="316713" y="17375"/>
                  <a:pt x="335763" y="65000"/>
                  <a:pt x="333858" y="173585"/>
                </a:cubicBezTo>
                <a:cubicBezTo>
                  <a:pt x="331953" y="282170"/>
                  <a:pt x="303378" y="529820"/>
                  <a:pt x="253848" y="653645"/>
                </a:cubicBezTo>
                <a:cubicBezTo>
                  <a:pt x="204318" y="777470"/>
                  <a:pt x="61443" y="901295"/>
                  <a:pt x="36678" y="916535"/>
                </a:cubicBezTo>
                <a:cubicBezTo>
                  <a:pt x="11913" y="931775"/>
                  <a:pt x="82398" y="807950"/>
                  <a:pt x="105258" y="745085"/>
                </a:cubicBezTo>
                <a:cubicBezTo>
                  <a:pt x="128118" y="682220"/>
                  <a:pt x="160503" y="626975"/>
                  <a:pt x="173838" y="539345"/>
                </a:cubicBezTo>
                <a:cubicBezTo>
                  <a:pt x="187173" y="451715"/>
                  <a:pt x="210033" y="284075"/>
                  <a:pt x="185268" y="219305"/>
                </a:cubicBezTo>
                <a:cubicBezTo>
                  <a:pt x="160503" y="154535"/>
                  <a:pt x="51918" y="169775"/>
                  <a:pt x="25248" y="150725"/>
                </a:cubicBezTo>
                <a:cubicBezTo>
                  <a:pt x="-1422" y="131675"/>
                  <a:pt x="-14757" y="106910"/>
                  <a:pt x="25248" y="821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469630" y="2479929"/>
            <a:ext cx="195147" cy="389001"/>
          </a:xfrm>
          <a:custGeom>
            <a:avLst/>
            <a:gdLst>
              <a:gd name="connsiteX0" fmla="*/ 57150 w 195147"/>
              <a:gd name="connsiteY0" fmla="*/ 331851 h 389001"/>
              <a:gd name="connsiteX1" fmla="*/ 194310 w 195147"/>
              <a:gd name="connsiteY1" fmla="*/ 381 h 389001"/>
              <a:gd name="connsiteX2" fmla="*/ 0 w 195147"/>
              <a:gd name="connsiteY2" fmla="*/ 389001 h 389001"/>
              <a:gd name="connsiteX3" fmla="*/ 0 w 195147"/>
              <a:gd name="connsiteY3" fmla="*/ 389001 h 389001"/>
              <a:gd name="connsiteX4" fmla="*/ 57150 w 195147"/>
              <a:gd name="connsiteY4" fmla="*/ 331851 h 38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47" h="389001">
                <a:moveTo>
                  <a:pt x="57150" y="331851"/>
                </a:moveTo>
                <a:cubicBezTo>
                  <a:pt x="130492" y="161353"/>
                  <a:pt x="203835" y="-9144"/>
                  <a:pt x="194310" y="381"/>
                </a:cubicBezTo>
                <a:cubicBezTo>
                  <a:pt x="184785" y="9906"/>
                  <a:pt x="0" y="389001"/>
                  <a:pt x="0" y="389001"/>
                </a:cubicBezTo>
                <a:lnTo>
                  <a:pt x="0" y="389001"/>
                </a:lnTo>
                <a:lnTo>
                  <a:pt x="57150" y="33185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034316" y="2217420"/>
            <a:ext cx="263864" cy="2638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8059" y="3914112"/>
            <a:ext cx="4909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Track northern edge of tropical surge (IWV = 4 cm)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01125" y="939514"/>
            <a:ext cx="28984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Track emerging AR signature </a:t>
            </a:r>
          </a:p>
          <a:p>
            <a:r>
              <a:rPr lang="en-US" dirty="0" smtClean="0"/>
              <a:t>Near the low (IWV 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> cm)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6850" y="1310725"/>
            <a:ext cx="32710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Track circulation center as inferred from SSM/I IWV pattern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5833" y="1956122"/>
            <a:ext cx="1008483" cy="39323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655607" y="1626153"/>
            <a:ext cx="1449092" cy="66875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58100" y="3116626"/>
            <a:ext cx="811530" cy="7770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574830" y="5452725"/>
            <a:ext cx="548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Contours are SSM/I-observed </a:t>
            </a:r>
            <a:r>
              <a:rPr lang="en-US" dirty="0">
                <a:solidFill>
                  <a:prstClr val="black"/>
                </a:solidFill>
              </a:rPr>
              <a:t>IWV = 4 </a:t>
            </a:r>
            <a:r>
              <a:rPr lang="en-US" dirty="0">
                <a:solidFill>
                  <a:prstClr val="black"/>
                </a:solidFill>
              </a:rPr>
              <a:t>cm contour</a:t>
            </a:r>
          </a:p>
          <a:p>
            <a:r>
              <a:rPr lang="en-US" dirty="0">
                <a:solidFill>
                  <a:prstClr val="black"/>
                </a:solidFill>
              </a:rPr>
              <a:t>marking the north edge of tropical water vapor reservoir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799394" y="251311"/>
            <a:ext cx="8593212" cy="6962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Tropical surge and developing cut-off low – IWV isochrones</a:t>
            </a:r>
            <a:endParaRPr lang="en-US" sz="2800" b="1" dirty="0"/>
          </a:p>
        </p:txBody>
      </p:sp>
      <p:sp>
        <p:nvSpPr>
          <p:cNvPr id="78" name="Freeform 77"/>
          <p:cNvSpPr/>
          <p:nvPr/>
        </p:nvSpPr>
        <p:spPr>
          <a:xfrm>
            <a:off x="3080141" y="4680119"/>
            <a:ext cx="3482731" cy="631782"/>
          </a:xfrm>
          <a:custGeom>
            <a:avLst/>
            <a:gdLst>
              <a:gd name="connsiteX0" fmla="*/ 0 w 2446020"/>
              <a:gd name="connsiteY0" fmla="*/ 385970 h 443718"/>
              <a:gd name="connsiteX1" fmla="*/ 365760 w 2446020"/>
              <a:gd name="connsiteY1" fmla="*/ 431690 h 443718"/>
              <a:gd name="connsiteX2" fmla="*/ 491490 w 2446020"/>
              <a:gd name="connsiteY2" fmla="*/ 191660 h 443718"/>
              <a:gd name="connsiteX3" fmla="*/ 857250 w 2446020"/>
              <a:gd name="connsiteY3" fmla="*/ 134510 h 443718"/>
              <a:gd name="connsiteX4" fmla="*/ 1325880 w 2446020"/>
              <a:gd name="connsiteY4" fmla="*/ 237380 h 443718"/>
              <a:gd name="connsiteX5" fmla="*/ 1977390 w 2446020"/>
              <a:gd name="connsiteY5" fmla="*/ 8780 h 443718"/>
              <a:gd name="connsiteX6" fmla="*/ 2240280 w 2446020"/>
              <a:gd name="connsiteY6" fmla="*/ 54500 h 443718"/>
              <a:gd name="connsiteX7" fmla="*/ 2446020 w 2446020"/>
              <a:gd name="connsiteY7" fmla="*/ 123080 h 44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020" h="443718">
                <a:moveTo>
                  <a:pt x="0" y="385970"/>
                </a:moveTo>
                <a:cubicBezTo>
                  <a:pt x="141922" y="425022"/>
                  <a:pt x="283845" y="464075"/>
                  <a:pt x="365760" y="431690"/>
                </a:cubicBezTo>
                <a:cubicBezTo>
                  <a:pt x="447675" y="399305"/>
                  <a:pt x="409575" y="241190"/>
                  <a:pt x="491490" y="191660"/>
                </a:cubicBezTo>
                <a:cubicBezTo>
                  <a:pt x="573405" y="142130"/>
                  <a:pt x="718185" y="126890"/>
                  <a:pt x="857250" y="134510"/>
                </a:cubicBezTo>
                <a:cubicBezTo>
                  <a:pt x="996315" y="142130"/>
                  <a:pt x="1139190" y="258335"/>
                  <a:pt x="1325880" y="237380"/>
                </a:cubicBezTo>
                <a:cubicBezTo>
                  <a:pt x="1512570" y="216425"/>
                  <a:pt x="1824990" y="39260"/>
                  <a:pt x="1977390" y="8780"/>
                </a:cubicBezTo>
                <a:cubicBezTo>
                  <a:pt x="2129790" y="-21700"/>
                  <a:pt x="2162175" y="35450"/>
                  <a:pt x="2240280" y="54500"/>
                </a:cubicBezTo>
                <a:cubicBezTo>
                  <a:pt x="2318385" y="73550"/>
                  <a:pt x="2382202" y="98315"/>
                  <a:pt x="2446020" y="12308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884847" y="4643467"/>
            <a:ext cx="3726848" cy="635034"/>
          </a:xfrm>
          <a:custGeom>
            <a:avLst/>
            <a:gdLst>
              <a:gd name="connsiteX0" fmla="*/ 0 w 2617470"/>
              <a:gd name="connsiteY0" fmla="*/ 446002 h 446002"/>
              <a:gd name="connsiteX1" fmla="*/ 457200 w 2617470"/>
              <a:gd name="connsiteY1" fmla="*/ 320272 h 446002"/>
              <a:gd name="connsiteX2" fmla="*/ 560070 w 2617470"/>
              <a:gd name="connsiteY2" fmla="*/ 194542 h 446002"/>
              <a:gd name="connsiteX3" fmla="*/ 902970 w 2617470"/>
              <a:gd name="connsiteY3" fmla="*/ 91672 h 446002"/>
              <a:gd name="connsiteX4" fmla="*/ 1143000 w 2617470"/>
              <a:gd name="connsiteY4" fmla="*/ 194542 h 446002"/>
              <a:gd name="connsiteX5" fmla="*/ 1645920 w 2617470"/>
              <a:gd name="connsiteY5" fmla="*/ 91672 h 446002"/>
              <a:gd name="connsiteX6" fmla="*/ 1805940 w 2617470"/>
              <a:gd name="connsiteY6" fmla="*/ 91672 h 446002"/>
              <a:gd name="connsiteX7" fmla="*/ 1977390 w 2617470"/>
              <a:gd name="connsiteY7" fmla="*/ 232 h 446002"/>
              <a:gd name="connsiteX8" fmla="*/ 2423160 w 2617470"/>
              <a:gd name="connsiteY8" fmla="*/ 68812 h 446002"/>
              <a:gd name="connsiteX9" fmla="*/ 2617470 w 2617470"/>
              <a:gd name="connsiteY9" fmla="*/ 171682 h 446002"/>
              <a:gd name="connsiteX10" fmla="*/ 2617470 w 2617470"/>
              <a:gd name="connsiteY10" fmla="*/ 171682 h 4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7470" h="446002">
                <a:moveTo>
                  <a:pt x="0" y="446002"/>
                </a:moveTo>
                <a:cubicBezTo>
                  <a:pt x="181927" y="404092"/>
                  <a:pt x="363855" y="362182"/>
                  <a:pt x="457200" y="320272"/>
                </a:cubicBezTo>
                <a:cubicBezTo>
                  <a:pt x="550545" y="278362"/>
                  <a:pt x="485775" y="232642"/>
                  <a:pt x="560070" y="194542"/>
                </a:cubicBezTo>
                <a:cubicBezTo>
                  <a:pt x="634365" y="156442"/>
                  <a:pt x="805815" y="91672"/>
                  <a:pt x="902970" y="91672"/>
                </a:cubicBezTo>
                <a:cubicBezTo>
                  <a:pt x="1000125" y="91672"/>
                  <a:pt x="1019175" y="194542"/>
                  <a:pt x="1143000" y="194542"/>
                </a:cubicBezTo>
                <a:cubicBezTo>
                  <a:pt x="1266825" y="194542"/>
                  <a:pt x="1535430" y="108817"/>
                  <a:pt x="1645920" y="91672"/>
                </a:cubicBezTo>
                <a:cubicBezTo>
                  <a:pt x="1756410" y="74527"/>
                  <a:pt x="1750695" y="106912"/>
                  <a:pt x="1805940" y="91672"/>
                </a:cubicBezTo>
                <a:cubicBezTo>
                  <a:pt x="1861185" y="76432"/>
                  <a:pt x="1874520" y="4042"/>
                  <a:pt x="1977390" y="232"/>
                </a:cubicBezTo>
                <a:cubicBezTo>
                  <a:pt x="2080260" y="-3578"/>
                  <a:pt x="2316480" y="40237"/>
                  <a:pt x="2423160" y="68812"/>
                </a:cubicBezTo>
                <a:cubicBezTo>
                  <a:pt x="2529840" y="97387"/>
                  <a:pt x="2617470" y="171682"/>
                  <a:pt x="2617470" y="171682"/>
                </a:cubicBezTo>
                <a:lnTo>
                  <a:pt x="2617470" y="171682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754652" y="4594930"/>
            <a:ext cx="3791945" cy="637806"/>
          </a:xfrm>
          <a:custGeom>
            <a:avLst/>
            <a:gdLst>
              <a:gd name="connsiteX0" fmla="*/ 0 w 2663190"/>
              <a:gd name="connsiteY0" fmla="*/ 411511 h 447949"/>
              <a:gd name="connsiteX1" fmla="*/ 182880 w 2663190"/>
              <a:gd name="connsiteY1" fmla="*/ 434371 h 447949"/>
              <a:gd name="connsiteX2" fmla="*/ 537210 w 2663190"/>
              <a:gd name="connsiteY2" fmla="*/ 228631 h 447949"/>
              <a:gd name="connsiteX3" fmla="*/ 948690 w 2663190"/>
              <a:gd name="connsiteY3" fmla="*/ 137191 h 447949"/>
              <a:gd name="connsiteX4" fmla="*/ 1417320 w 2663190"/>
              <a:gd name="connsiteY4" fmla="*/ 240061 h 447949"/>
              <a:gd name="connsiteX5" fmla="*/ 1600200 w 2663190"/>
              <a:gd name="connsiteY5" fmla="*/ 57181 h 447949"/>
              <a:gd name="connsiteX6" fmla="*/ 1748790 w 2663190"/>
              <a:gd name="connsiteY6" fmla="*/ 91471 h 447949"/>
              <a:gd name="connsiteX7" fmla="*/ 1885950 w 2663190"/>
              <a:gd name="connsiteY7" fmla="*/ 31 h 447949"/>
              <a:gd name="connsiteX8" fmla="*/ 2217420 w 2663190"/>
              <a:gd name="connsiteY8" fmla="*/ 102901 h 447949"/>
              <a:gd name="connsiteX9" fmla="*/ 2663190 w 2663190"/>
              <a:gd name="connsiteY9" fmla="*/ 194341 h 447949"/>
              <a:gd name="connsiteX10" fmla="*/ 2663190 w 2663190"/>
              <a:gd name="connsiteY10" fmla="*/ 194341 h 44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3190" h="447949">
                <a:moveTo>
                  <a:pt x="0" y="411511"/>
                </a:moveTo>
                <a:cubicBezTo>
                  <a:pt x="46672" y="438181"/>
                  <a:pt x="93345" y="464851"/>
                  <a:pt x="182880" y="434371"/>
                </a:cubicBezTo>
                <a:cubicBezTo>
                  <a:pt x="272415" y="403891"/>
                  <a:pt x="409575" y="278161"/>
                  <a:pt x="537210" y="228631"/>
                </a:cubicBezTo>
                <a:cubicBezTo>
                  <a:pt x="664845" y="179101"/>
                  <a:pt x="802005" y="135286"/>
                  <a:pt x="948690" y="137191"/>
                </a:cubicBezTo>
                <a:cubicBezTo>
                  <a:pt x="1095375" y="139096"/>
                  <a:pt x="1308735" y="253396"/>
                  <a:pt x="1417320" y="240061"/>
                </a:cubicBezTo>
                <a:cubicBezTo>
                  <a:pt x="1525905" y="226726"/>
                  <a:pt x="1544955" y="81946"/>
                  <a:pt x="1600200" y="57181"/>
                </a:cubicBezTo>
                <a:cubicBezTo>
                  <a:pt x="1655445" y="32416"/>
                  <a:pt x="1701165" y="100996"/>
                  <a:pt x="1748790" y="91471"/>
                </a:cubicBezTo>
                <a:cubicBezTo>
                  <a:pt x="1796415" y="81946"/>
                  <a:pt x="1807845" y="-1874"/>
                  <a:pt x="1885950" y="31"/>
                </a:cubicBezTo>
                <a:cubicBezTo>
                  <a:pt x="1964055" y="1936"/>
                  <a:pt x="2087880" y="70516"/>
                  <a:pt x="2217420" y="102901"/>
                </a:cubicBezTo>
                <a:cubicBezTo>
                  <a:pt x="2346960" y="135286"/>
                  <a:pt x="2663190" y="194341"/>
                  <a:pt x="2663190" y="194341"/>
                </a:cubicBezTo>
                <a:lnTo>
                  <a:pt x="2663190" y="19434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91708" y="4545772"/>
            <a:ext cx="3629201" cy="472338"/>
          </a:xfrm>
          <a:custGeom>
            <a:avLst/>
            <a:gdLst>
              <a:gd name="connsiteX0" fmla="*/ 0 w 2548890"/>
              <a:gd name="connsiteY0" fmla="*/ 274586 h 331736"/>
              <a:gd name="connsiteX1" fmla="*/ 182880 w 2548890"/>
              <a:gd name="connsiteY1" fmla="*/ 331736 h 331736"/>
              <a:gd name="connsiteX2" fmla="*/ 182880 w 2548890"/>
              <a:gd name="connsiteY2" fmla="*/ 331736 h 331736"/>
              <a:gd name="connsiteX3" fmla="*/ 525780 w 2548890"/>
              <a:gd name="connsiteY3" fmla="*/ 206006 h 331736"/>
              <a:gd name="connsiteX4" fmla="*/ 685800 w 2548890"/>
              <a:gd name="connsiteY4" fmla="*/ 263156 h 331736"/>
              <a:gd name="connsiteX5" fmla="*/ 811530 w 2548890"/>
              <a:gd name="connsiteY5" fmla="*/ 194576 h 331736"/>
              <a:gd name="connsiteX6" fmla="*/ 1005840 w 2548890"/>
              <a:gd name="connsiteY6" fmla="*/ 183146 h 331736"/>
              <a:gd name="connsiteX7" fmla="*/ 1520190 w 2548890"/>
              <a:gd name="connsiteY7" fmla="*/ 266 h 331736"/>
              <a:gd name="connsiteX8" fmla="*/ 1840230 w 2548890"/>
              <a:gd name="connsiteY8" fmla="*/ 228866 h 331736"/>
              <a:gd name="connsiteX9" fmla="*/ 1977390 w 2548890"/>
              <a:gd name="connsiteY9" fmla="*/ 206006 h 331736"/>
              <a:gd name="connsiteX10" fmla="*/ 2331720 w 2548890"/>
              <a:gd name="connsiteY10" fmla="*/ 263156 h 331736"/>
              <a:gd name="connsiteX11" fmla="*/ 2548890 w 2548890"/>
              <a:gd name="connsiteY11" fmla="*/ 308876 h 3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8890" h="331736">
                <a:moveTo>
                  <a:pt x="0" y="274586"/>
                </a:moveTo>
                <a:lnTo>
                  <a:pt x="182880" y="331736"/>
                </a:lnTo>
                <a:lnTo>
                  <a:pt x="182880" y="331736"/>
                </a:lnTo>
                <a:cubicBezTo>
                  <a:pt x="240030" y="310781"/>
                  <a:pt x="441960" y="217436"/>
                  <a:pt x="525780" y="206006"/>
                </a:cubicBezTo>
                <a:cubicBezTo>
                  <a:pt x="609600" y="194576"/>
                  <a:pt x="638175" y="265061"/>
                  <a:pt x="685800" y="263156"/>
                </a:cubicBezTo>
                <a:cubicBezTo>
                  <a:pt x="733425" y="261251"/>
                  <a:pt x="758190" y="207911"/>
                  <a:pt x="811530" y="194576"/>
                </a:cubicBezTo>
                <a:cubicBezTo>
                  <a:pt x="864870" y="181241"/>
                  <a:pt x="887730" y="215531"/>
                  <a:pt x="1005840" y="183146"/>
                </a:cubicBezTo>
                <a:cubicBezTo>
                  <a:pt x="1123950" y="150761"/>
                  <a:pt x="1381125" y="-7354"/>
                  <a:pt x="1520190" y="266"/>
                </a:cubicBezTo>
                <a:cubicBezTo>
                  <a:pt x="1659255" y="7886"/>
                  <a:pt x="1764030" y="194576"/>
                  <a:pt x="1840230" y="228866"/>
                </a:cubicBezTo>
                <a:cubicBezTo>
                  <a:pt x="1916430" y="263156"/>
                  <a:pt x="1895475" y="200291"/>
                  <a:pt x="1977390" y="206006"/>
                </a:cubicBezTo>
                <a:cubicBezTo>
                  <a:pt x="2059305" y="211721"/>
                  <a:pt x="2236470" y="246011"/>
                  <a:pt x="2331720" y="263156"/>
                </a:cubicBezTo>
                <a:cubicBezTo>
                  <a:pt x="2426970" y="280301"/>
                  <a:pt x="2487930" y="294588"/>
                  <a:pt x="2548890" y="308876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376566" y="1799330"/>
            <a:ext cx="2679964" cy="3131983"/>
            <a:chOff x="8785786" y="1179790"/>
            <a:chExt cx="1882214" cy="2199680"/>
          </a:xfrm>
        </p:grpSpPr>
        <p:sp>
          <p:nvSpPr>
            <p:cNvPr id="125" name="Freeform 124"/>
            <p:cNvSpPr/>
            <p:nvPr/>
          </p:nvSpPr>
          <p:spPr>
            <a:xfrm>
              <a:off x="8785786" y="1179790"/>
              <a:ext cx="317420" cy="130430"/>
            </a:xfrm>
            <a:custGeom>
              <a:avLst/>
              <a:gdLst>
                <a:gd name="connsiteX0" fmla="*/ 74 w 317420"/>
                <a:gd name="connsiteY0" fmla="*/ 5120 h 130430"/>
                <a:gd name="connsiteX1" fmla="*/ 83894 w 317420"/>
                <a:gd name="connsiteY1" fmla="*/ 62270 h 130430"/>
                <a:gd name="connsiteX2" fmla="*/ 141044 w 317420"/>
                <a:gd name="connsiteY2" fmla="*/ 92750 h 130430"/>
                <a:gd name="connsiteX3" fmla="*/ 221054 w 317420"/>
                <a:gd name="connsiteY3" fmla="*/ 123230 h 130430"/>
                <a:gd name="connsiteX4" fmla="*/ 316304 w 317420"/>
                <a:gd name="connsiteY4" fmla="*/ 127040 h 130430"/>
                <a:gd name="connsiteX5" fmla="*/ 266774 w 317420"/>
                <a:gd name="connsiteY5" fmla="*/ 81320 h 130430"/>
                <a:gd name="connsiteX6" fmla="*/ 171524 w 317420"/>
                <a:gd name="connsiteY6" fmla="*/ 5120 h 130430"/>
                <a:gd name="connsiteX7" fmla="*/ 99134 w 317420"/>
                <a:gd name="connsiteY7" fmla="*/ 5120 h 130430"/>
                <a:gd name="connsiteX8" fmla="*/ 74 w 317420"/>
                <a:gd name="connsiteY8" fmla="*/ 5120 h 13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20" h="130430">
                  <a:moveTo>
                    <a:pt x="74" y="5120"/>
                  </a:moveTo>
                  <a:cubicBezTo>
                    <a:pt x="-2466" y="14645"/>
                    <a:pt x="60399" y="47665"/>
                    <a:pt x="83894" y="62270"/>
                  </a:cubicBezTo>
                  <a:cubicBezTo>
                    <a:pt x="107389" y="76875"/>
                    <a:pt x="118184" y="82590"/>
                    <a:pt x="141044" y="92750"/>
                  </a:cubicBezTo>
                  <a:cubicBezTo>
                    <a:pt x="163904" y="102910"/>
                    <a:pt x="191844" y="117515"/>
                    <a:pt x="221054" y="123230"/>
                  </a:cubicBezTo>
                  <a:cubicBezTo>
                    <a:pt x="250264" y="128945"/>
                    <a:pt x="308684" y="134025"/>
                    <a:pt x="316304" y="127040"/>
                  </a:cubicBezTo>
                  <a:cubicBezTo>
                    <a:pt x="323924" y="120055"/>
                    <a:pt x="290904" y="101640"/>
                    <a:pt x="266774" y="81320"/>
                  </a:cubicBezTo>
                  <a:cubicBezTo>
                    <a:pt x="242644" y="61000"/>
                    <a:pt x="199464" y="17820"/>
                    <a:pt x="171524" y="5120"/>
                  </a:cubicBezTo>
                  <a:cubicBezTo>
                    <a:pt x="143584" y="-7580"/>
                    <a:pt x="125804" y="7660"/>
                    <a:pt x="99134" y="5120"/>
                  </a:cubicBezTo>
                  <a:cubicBezTo>
                    <a:pt x="72464" y="2580"/>
                    <a:pt x="2614" y="-4405"/>
                    <a:pt x="74" y="512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91600" y="1333500"/>
              <a:ext cx="1676400" cy="2045970"/>
            </a:xfrm>
            <a:custGeom>
              <a:avLst/>
              <a:gdLst>
                <a:gd name="connsiteX0" fmla="*/ 0 w 1676400"/>
                <a:gd name="connsiteY0" fmla="*/ 0 h 2045970"/>
                <a:gd name="connsiteX1" fmla="*/ 49530 w 1676400"/>
                <a:gd name="connsiteY1" fmla="*/ 80010 h 2045970"/>
                <a:gd name="connsiteX2" fmla="*/ 49530 w 1676400"/>
                <a:gd name="connsiteY2" fmla="*/ 129540 h 2045970"/>
                <a:gd name="connsiteX3" fmla="*/ 22860 w 1676400"/>
                <a:gd name="connsiteY3" fmla="*/ 274320 h 2045970"/>
                <a:gd name="connsiteX4" fmla="*/ 15240 w 1676400"/>
                <a:gd name="connsiteY4" fmla="*/ 354330 h 2045970"/>
                <a:gd name="connsiteX5" fmla="*/ 49530 w 1676400"/>
                <a:gd name="connsiteY5" fmla="*/ 411480 h 2045970"/>
                <a:gd name="connsiteX6" fmla="*/ 19050 w 1676400"/>
                <a:gd name="connsiteY6" fmla="*/ 480060 h 2045970"/>
                <a:gd name="connsiteX7" fmla="*/ 57150 w 1676400"/>
                <a:gd name="connsiteY7" fmla="*/ 518160 h 2045970"/>
                <a:gd name="connsiteX8" fmla="*/ 57150 w 1676400"/>
                <a:gd name="connsiteY8" fmla="*/ 590550 h 2045970"/>
                <a:gd name="connsiteX9" fmla="*/ 247650 w 1676400"/>
                <a:gd name="connsiteY9" fmla="*/ 834390 h 2045970"/>
                <a:gd name="connsiteX10" fmla="*/ 247650 w 1676400"/>
                <a:gd name="connsiteY10" fmla="*/ 864870 h 2045970"/>
                <a:gd name="connsiteX11" fmla="*/ 300990 w 1676400"/>
                <a:gd name="connsiteY11" fmla="*/ 883920 h 2045970"/>
                <a:gd name="connsiteX12" fmla="*/ 358140 w 1676400"/>
                <a:gd name="connsiteY12" fmla="*/ 883920 h 2045970"/>
                <a:gd name="connsiteX13" fmla="*/ 403860 w 1676400"/>
                <a:gd name="connsiteY13" fmla="*/ 922020 h 2045970"/>
                <a:gd name="connsiteX14" fmla="*/ 441960 w 1676400"/>
                <a:gd name="connsiteY14" fmla="*/ 925830 h 2045970"/>
                <a:gd name="connsiteX15" fmla="*/ 472440 w 1676400"/>
                <a:gd name="connsiteY15" fmla="*/ 967740 h 2045970"/>
                <a:gd name="connsiteX16" fmla="*/ 567690 w 1676400"/>
                <a:gd name="connsiteY16" fmla="*/ 1181100 h 2045970"/>
                <a:gd name="connsiteX17" fmla="*/ 689610 w 1676400"/>
                <a:gd name="connsiteY17" fmla="*/ 1287780 h 2045970"/>
                <a:gd name="connsiteX18" fmla="*/ 655320 w 1676400"/>
                <a:gd name="connsiteY18" fmla="*/ 1287780 h 2045970"/>
                <a:gd name="connsiteX19" fmla="*/ 655320 w 1676400"/>
                <a:gd name="connsiteY19" fmla="*/ 1287780 h 2045970"/>
                <a:gd name="connsiteX20" fmla="*/ 655320 w 1676400"/>
                <a:gd name="connsiteY20" fmla="*/ 1341120 h 2045970"/>
                <a:gd name="connsiteX21" fmla="*/ 742950 w 1676400"/>
                <a:gd name="connsiteY21" fmla="*/ 1390650 h 2045970"/>
                <a:gd name="connsiteX22" fmla="*/ 788670 w 1676400"/>
                <a:gd name="connsiteY22" fmla="*/ 1424940 h 2045970"/>
                <a:gd name="connsiteX23" fmla="*/ 788670 w 1676400"/>
                <a:gd name="connsiteY23" fmla="*/ 1485900 h 2045970"/>
                <a:gd name="connsiteX24" fmla="*/ 948690 w 1676400"/>
                <a:gd name="connsiteY24" fmla="*/ 1607820 h 2045970"/>
                <a:gd name="connsiteX25" fmla="*/ 986790 w 1676400"/>
                <a:gd name="connsiteY25" fmla="*/ 1584960 h 2045970"/>
                <a:gd name="connsiteX26" fmla="*/ 922020 w 1676400"/>
                <a:gd name="connsiteY26" fmla="*/ 1497330 h 2045970"/>
                <a:gd name="connsiteX27" fmla="*/ 872490 w 1676400"/>
                <a:gd name="connsiteY27" fmla="*/ 1383030 h 2045970"/>
                <a:gd name="connsiteX28" fmla="*/ 769620 w 1676400"/>
                <a:gd name="connsiteY28" fmla="*/ 1276350 h 2045970"/>
                <a:gd name="connsiteX29" fmla="*/ 712470 w 1676400"/>
                <a:gd name="connsiteY29" fmla="*/ 1184910 h 2045970"/>
                <a:gd name="connsiteX30" fmla="*/ 666750 w 1676400"/>
                <a:gd name="connsiteY30" fmla="*/ 1158240 h 2045970"/>
                <a:gd name="connsiteX31" fmla="*/ 662940 w 1676400"/>
                <a:gd name="connsiteY31" fmla="*/ 1062990 h 2045970"/>
                <a:gd name="connsiteX32" fmla="*/ 822960 w 1676400"/>
                <a:gd name="connsiteY32" fmla="*/ 1230630 h 2045970"/>
                <a:gd name="connsiteX33" fmla="*/ 975360 w 1676400"/>
                <a:gd name="connsiteY33" fmla="*/ 1405890 h 2045970"/>
                <a:gd name="connsiteX34" fmla="*/ 1207770 w 1676400"/>
                <a:gd name="connsiteY34" fmla="*/ 1634490 h 2045970"/>
                <a:gd name="connsiteX35" fmla="*/ 1249680 w 1676400"/>
                <a:gd name="connsiteY35" fmla="*/ 1703070 h 2045970"/>
                <a:gd name="connsiteX36" fmla="*/ 1226820 w 1676400"/>
                <a:gd name="connsiteY36" fmla="*/ 1744980 h 2045970"/>
                <a:gd name="connsiteX37" fmla="*/ 1230630 w 1676400"/>
                <a:gd name="connsiteY37" fmla="*/ 1805940 h 2045970"/>
                <a:gd name="connsiteX38" fmla="*/ 1371600 w 1676400"/>
                <a:gd name="connsiteY38" fmla="*/ 1927860 h 2045970"/>
                <a:gd name="connsiteX39" fmla="*/ 1459230 w 1676400"/>
                <a:gd name="connsiteY39" fmla="*/ 1939290 h 2045970"/>
                <a:gd name="connsiteX40" fmla="*/ 1676400 w 1676400"/>
                <a:gd name="connsiteY40" fmla="*/ 2045970 h 20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400" h="2045970">
                  <a:moveTo>
                    <a:pt x="0" y="0"/>
                  </a:moveTo>
                  <a:cubicBezTo>
                    <a:pt x="20637" y="29210"/>
                    <a:pt x="41275" y="58420"/>
                    <a:pt x="49530" y="80010"/>
                  </a:cubicBezTo>
                  <a:cubicBezTo>
                    <a:pt x="57785" y="101600"/>
                    <a:pt x="53975" y="97155"/>
                    <a:pt x="49530" y="129540"/>
                  </a:cubicBezTo>
                  <a:cubicBezTo>
                    <a:pt x="45085" y="161925"/>
                    <a:pt x="28575" y="236855"/>
                    <a:pt x="22860" y="274320"/>
                  </a:cubicBezTo>
                  <a:cubicBezTo>
                    <a:pt x="17145" y="311785"/>
                    <a:pt x="10795" y="331470"/>
                    <a:pt x="15240" y="354330"/>
                  </a:cubicBezTo>
                  <a:cubicBezTo>
                    <a:pt x="19685" y="377190"/>
                    <a:pt x="48895" y="390525"/>
                    <a:pt x="49530" y="411480"/>
                  </a:cubicBezTo>
                  <a:cubicBezTo>
                    <a:pt x="50165" y="432435"/>
                    <a:pt x="17780" y="462280"/>
                    <a:pt x="19050" y="480060"/>
                  </a:cubicBezTo>
                  <a:cubicBezTo>
                    <a:pt x="20320" y="497840"/>
                    <a:pt x="50800" y="499745"/>
                    <a:pt x="57150" y="518160"/>
                  </a:cubicBezTo>
                  <a:cubicBezTo>
                    <a:pt x="63500" y="536575"/>
                    <a:pt x="25400" y="537845"/>
                    <a:pt x="57150" y="590550"/>
                  </a:cubicBezTo>
                  <a:cubicBezTo>
                    <a:pt x="88900" y="643255"/>
                    <a:pt x="215900" y="788670"/>
                    <a:pt x="247650" y="834390"/>
                  </a:cubicBezTo>
                  <a:cubicBezTo>
                    <a:pt x="279400" y="880110"/>
                    <a:pt x="238760" y="856615"/>
                    <a:pt x="247650" y="864870"/>
                  </a:cubicBezTo>
                  <a:cubicBezTo>
                    <a:pt x="256540" y="873125"/>
                    <a:pt x="282575" y="880745"/>
                    <a:pt x="300990" y="883920"/>
                  </a:cubicBezTo>
                  <a:cubicBezTo>
                    <a:pt x="319405" y="887095"/>
                    <a:pt x="340995" y="877570"/>
                    <a:pt x="358140" y="883920"/>
                  </a:cubicBezTo>
                  <a:cubicBezTo>
                    <a:pt x="375285" y="890270"/>
                    <a:pt x="389890" y="915035"/>
                    <a:pt x="403860" y="922020"/>
                  </a:cubicBezTo>
                  <a:cubicBezTo>
                    <a:pt x="417830" y="929005"/>
                    <a:pt x="430530" y="918210"/>
                    <a:pt x="441960" y="925830"/>
                  </a:cubicBezTo>
                  <a:cubicBezTo>
                    <a:pt x="453390" y="933450"/>
                    <a:pt x="451485" y="925195"/>
                    <a:pt x="472440" y="967740"/>
                  </a:cubicBezTo>
                  <a:cubicBezTo>
                    <a:pt x="493395" y="1010285"/>
                    <a:pt x="531495" y="1127760"/>
                    <a:pt x="567690" y="1181100"/>
                  </a:cubicBezTo>
                  <a:cubicBezTo>
                    <a:pt x="603885" y="1234440"/>
                    <a:pt x="675005" y="1270000"/>
                    <a:pt x="689610" y="1287780"/>
                  </a:cubicBezTo>
                  <a:cubicBezTo>
                    <a:pt x="704215" y="1305560"/>
                    <a:pt x="655320" y="1287780"/>
                    <a:pt x="655320" y="1287780"/>
                  </a:cubicBezTo>
                  <a:lnTo>
                    <a:pt x="655320" y="1287780"/>
                  </a:lnTo>
                  <a:cubicBezTo>
                    <a:pt x="655320" y="1296670"/>
                    <a:pt x="640715" y="1323975"/>
                    <a:pt x="655320" y="1341120"/>
                  </a:cubicBezTo>
                  <a:cubicBezTo>
                    <a:pt x="669925" y="1358265"/>
                    <a:pt x="720725" y="1376680"/>
                    <a:pt x="742950" y="1390650"/>
                  </a:cubicBezTo>
                  <a:cubicBezTo>
                    <a:pt x="765175" y="1404620"/>
                    <a:pt x="781050" y="1409065"/>
                    <a:pt x="788670" y="1424940"/>
                  </a:cubicBezTo>
                  <a:cubicBezTo>
                    <a:pt x="796290" y="1440815"/>
                    <a:pt x="762000" y="1455420"/>
                    <a:pt x="788670" y="1485900"/>
                  </a:cubicBezTo>
                  <a:cubicBezTo>
                    <a:pt x="815340" y="1516380"/>
                    <a:pt x="915670" y="1591310"/>
                    <a:pt x="948690" y="1607820"/>
                  </a:cubicBezTo>
                  <a:cubicBezTo>
                    <a:pt x="981710" y="1624330"/>
                    <a:pt x="991235" y="1603375"/>
                    <a:pt x="986790" y="1584960"/>
                  </a:cubicBezTo>
                  <a:cubicBezTo>
                    <a:pt x="982345" y="1566545"/>
                    <a:pt x="941070" y="1530985"/>
                    <a:pt x="922020" y="1497330"/>
                  </a:cubicBezTo>
                  <a:cubicBezTo>
                    <a:pt x="902970" y="1463675"/>
                    <a:pt x="897890" y="1419860"/>
                    <a:pt x="872490" y="1383030"/>
                  </a:cubicBezTo>
                  <a:cubicBezTo>
                    <a:pt x="847090" y="1346200"/>
                    <a:pt x="796290" y="1309370"/>
                    <a:pt x="769620" y="1276350"/>
                  </a:cubicBezTo>
                  <a:cubicBezTo>
                    <a:pt x="742950" y="1243330"/>
                    <a:pt x="729615" y="1204595"/>
                    <a:pt x="712470" y="1184910"/>
                  </a:cubicBezTo>
                  <a:cubicBezTo>
                    <a:pt x="695325" y="1165225"/>
                    <a:pt x="675005" y="1178560"/>
                    <a:pt x="666750" y="1158240"/>
                  </a:cubicBezTo>
                  <a:cubicBezTo>
                    <a:pt x="658495" y="1137920"/>
                    <a:pt x="636905" y="1050925"/>
                    <a:pt x="662940" y="1062990"/>
                  </a:cubicBezTo>
                  <a:cubicBezTo>
                    <a:pt x="688975" y="1075055"/>
                    <a:pt x="770890" y="1173480"/>
                    <a:pt x="822960" y="1230630"/>
                  </a:cubicBezTo>
                  <a:cubicBezTo>
                    <a:pt x="875030" y="1287780"/>
                    <a:pt x="911225" y="1338580"/>
                    <a:pt x="975360" y="1405890"/>
                  </a:cubicBezTo>
                  <a:cubicBezTo>
                    <a:pt x="1039495" y="1473200"/>
                    <a:pt x="1162050" y="1584960"/>
                    <a:pt x="1207770" y="1634490"/>
                  </a:cubicBezTo>
                  <a:cubicBezTo>
                    <a:pt x="1253490" y="1684020"/>
                    <a:pt x="1246505" y="1684655"/>
                    <a:pt x="1249680" y="1703070"/>
                  </a:cubicBezTo>
                  <a:cubicBezTo>
                    <a:pt x="1252855" y="1721485"/>
                    <a:pt x="1229995" y="1727835"/>
                    <a:pt x="1226820" y="1744980"/>
                  </a:cubicBezTo>
                  <a:cubicBezTo>
                    <a:pt x="1223645" y="1762125"/>
                    <a:pt x="1206500" y="1775460"/>
                    <a:pt x="1230630" y="1805940"/>
                  </a:cubicBezTo>
                  <a:cubicBezTo>
                    <a:pt x="1254760" y="1836420"/>
                    <a:pt x="1333500" y="1905635"/>
                    <a:pt x="1371600" y="1927860"/>
                  </a:cubicBezTo>
                  <a:cubicBezTo>
                    <a:pt x="1409700" y="1950085"/>
                    <a:pt x="1408430" y="1919605"/>
                    <a:pt x="1459230" y="1939290"/>
                  </a:cubicBezTo>
                  <a:cubicBezTo>
                    <a:pt x="1510030" y="1958975"/>
                    <a:pt x="1593215" y="2002472"/>
                    <a:pt x="1676400" y="20459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2248" y="6214478"/>
            <a:ext cx="6631716" cy="643522"/>
            <a:chOff x="6380791" y="7340180"/>
            <a:chExt cx="4657641" cy="451964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736080" y="7340181"/>
              <a:ext cx="38420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94564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10517157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98742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>
              <a:off x="923140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858852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0244625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100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5668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120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68736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140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16200000">
              <a:off x="730276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6598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38079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0999" y="1356360"/>
            <a:ext cx="981397" cy="4860633"/>
            <a:chOff x="179417" y="868680"/>
            <a:chExt cx="689263" cy="3413760"/>
          </a:xfrm>
        </p:grpSpPr>
        <p:grpSp>
          <p:nvGrpSpPr>
            <p:cNvPr id="99" name="Group 98"/>
            <p:cNvGrpSpPr/>
            <p:nvPr/>
          </p:nvGrpSpPr>
          <p:grpSpPr>
            <a:xfrm>
              <a:off x="731520" y="868680"/>
              <a:ext cx="137160" cy="3413760"/>
              <a:chOff x="731520" y="868680"/>
              <a:chExt cx="137160" cy="341376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868680" y="868680"/>
                <a:ext cx="0" cy="3413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31520" y="88773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31520" y="345832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31520" y="281567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1520" y="217302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1520" y="1530377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1520" y="408697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79417" y="1345711"/>
              <a:ext cx="620683" cy="2923076"/>
              <a:chOff x="179417" y="1345711"/>
              <a:chExt cx="620683" cy="29230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79417" y="19841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9417" y="134571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9417" y="262258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9417" y="326101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6436" y="3899455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6354014" y="1634610"/>
            <a:ext cx="5137304" cy="1317148"/>
            <a:chOff x="6096125" y="5079915"/>
            <a:chExt cx="5137304" cy="1317148"/>
          </a:xfrm>
        </p:grpSpPr>
        <p:sp>
          <p:nvSpPr>
            <p:cNvPr id="128" name="TextBox 127"/>
            <p:cNvSpPr txBox="1"/>
            <p:nvPr/>
          </p:nvSpPr>
          <p:spPr>
            <a:xfrm>
              <a:off x="6580063" y="5079915"/>
              <a:ext cx="78739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27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1474" y="5079915"/>
              <a:ext cx="801823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AM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17313" y="5079915"/>
              <a:ext cx="78739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178724" y="5079915"/>
              <a:ext cx="8018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6125" y="6027731"/>
              <a:ext cx="513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Day of month (Nov or Dec) and AM or PM composite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3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574830" y="5452725"/>
            <a:ext cx="548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Contours are SSM/I-observed </a:t>
            </a:r>
            <a:r>
              <a:rPr lang="en-US" dirty="0">
                <a:solidFill>
                  <a:prstClr val="black"/>
                </a:solidFill>
              </a:rPr>
              <a:t>IWV = 4 </a:t>
            </a:r>
            <a:r>
              <a:rPr lang="en-US" dirty="0">
                <a:solidFill>
                  <a:prstClr val="black"/>
                </a:solidFill>
              </a:rPr>
              <a:t>cm contour</a:t>
            </a:r>
          </a:p>
          <a:p>
            <a:r>
              <a:rPr lang="en-US" dirty="0">
                <a:solidFill>
                  <a:prstClr val="black"/>
                </a:solidFill>
              </a:rPr>
              <a:t>marking the north edge of tropical water vapor reservoir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799394" y="251311"/>
            <a:ext cx="8593212" cy="6962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Tropical surge and developing cut-off low – IWV isochrones</a:t>
            </a:r>
            <a:endParaRPr lang="en-US" sz="2800" b="1" dirty="0"/>
          </a:p>
        </p:txBody>
      </p:sp>
      <p:sp>
        <p:nvSpPr>
          <p:cNvPr id="78" name="Freeform 77"/>
          <p:cNvSpPr/>
          <p:nvPr/>
        </p:nvSpPr>
        <p:spPr>
          <a:xfrm>
            <a:off x="3080141" y="4680119"/>
            <a:ext cx="3482731" cy="631782"/>
          </a:xfrm>
          <a:custGeom>
            <a:avLst/>
            <a:gdLst>
              <a:gd name="connsiteX0" fmla="*/ 0 w 2446020"/>
              <a:gd name="connsiteY0" fmla="*/ 385970 h 443718"/>
              <a:gd name="connsiteX1" fmla="*/ 365760 w 2446020"/>
              <a:gd name="connsiteY1" fmla="*/ 431690 h 443718"/>
              <a:gd name="connsiteX2" fmla="*/ 491490 w 2446020"/>
              <a:gd name="connsiteY2" fmla="*/ 191660 h 443718"/>
              <a:gd name="connsiteX3" fmla="*/ 857250 w 2446020"/>
              <a:gd name="connsiteY3" fmla="*/ 134510 h 443718"/>
              <a:gd name="connsiteX4" fmla="*/ 1325880 w 2446020"/>
              <a:gd name="connsiteY4" fmla="*/ 237380 h 443718"/>
              <a:gd name="connsiteX5" fmla="*/ 1977390 w 2446020"/>
              <a:gd name="connsiteY5" fmla="*/ 8780 h 443718"/>
              <a:gd name="connsiteX6" fmla="*/ 2240280 w 2446020"/>
              <a:gd name="connsiteY6" fmla="*/ 54500 h 443718"/>
              <a:gd name="connsiteX7" fmla="*/ 2446020 w 2446020"/>
              <a:gd name="connsiteY7" fmla="*/ 123080 h 44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020" h="443718">
                <a:moveTo>
                  <a:pt x="0" y="385970"/>
                </a:moveTo>
                <a:cubicBezTo>
                  <a:pt x="141922" y="425022"/>
                  <a:pt x="283845" y="464075"/>
                  <a:pt x="365760" y="431690"/>
                </a:cubicBezTo>
                <a:cubicBezTo>
                  <a:pt x="447675" y="399305"/>
                  <a:pt x="409575" y="241190"/>
                  <a:pt x="491490" y="191660"/>
                </a:cubicBezTo>
                <a:cubicBezTo>
                  <a:pt x="573405" y="142130"/>
                  <a:pt x="718185" y="126890"/>
                  <a:pt x="857250" y="134510"/>
                </a:cubicBezTo>
                <a:cubicBezTo>
                  <a:pt x="996315" y="142130"/>
                  <a:pt x="1139190" y="258335"/>
                  <a:pt x="1325880" y="237380"/>
                </a:cubicBezTo>
                <a:cubicBezTo>
                  <a:pt x="1512570" y="216425"/>
                  <a:pt x="1824990" y="39260"/>
                  <a:pt x="1977390" y="8780"/>
                </a:cubicBezTo>
                <a:cubicBezTo>
                  <a:pt x="2129790" y="-21700"/>
                  <a:pt x="2162175" y="35450"/>
                  <a:pt x="2240280" y="54500"/>
                </a:cubicBezTo>
                <a:cubicBezTo>
                  <a:pt x="2318385" y="73550"/>
                  <a:pt x="2382202" y="98315"/>
                  <a:pt x="2446020" y="12308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884847" y="4643467"/>
            <a:ext cx="3726848" cy="635034"/>
          </a:xfrm>
          <a:custGeom>
            <a:avLst/>
            <a:gdLst>
              <a:gd name="connsiteX0" fmla="*/ 0 w 2617470"/>
              <a:gd name="connsiteY0" fmla="*/ 446002 h 446002"/>
              <a:gd name="connsiteX1" fmla="*/ 457200 w 2617470"/>
              <a:gd name="connsiteY1" fmla="*/ 320272 h 446002"/>
              <a:gd name="connsiteX2" fmla="*/ 560070 w 2617470"/>
              <a:gd name="connsiteY2" fmla="*/ 194542 h 446002"/>
              <a:gd name="connsiteX3" fmla="*/ 902970 w 2617470"/>
              <a:gd name="connsiteY3" fmla="*/ 91672 h 446002"/>
              <a:gd name="connsiteX4" fmla="*/ 1143000 w 2617470"/>
              <a:gd name="connsiteY4" fmla="*/ 194542 h 446002"/>
              <a:gd name="connsiteX5" fmla="*/ 1645920 w 2617470"/>
              <a:gd name="connsiteY5" fmla="*/ 91672 h 446002"/>
              <a:gd name="connsiteX6" fmla="*/ 1805940 w 2617470"/>
              <a:gd name="connsiteY6" fmla="*/ 91672 h 446002"/>
              <a:gd name="connsiteX7" fmla="*/ 1977390 w 2617470"/>
              <a:gd name="connsiteY7" fmla="*/ 232 h 446002"/>
              <a:gd name="connsiteX8" fmla="*/ 2423160 w 2617470"/>
              <a:gd name="connsiteY8" fmla="*/ 68812 h 446002"/>
              <a:gd name="connsiteX9" fmla="*/ 2617470 w 2617470"/>
              <a:gd name="connsiteY9" fmla="*/ 171682 h 446002"/>
              <a:gd name="connsiteX10" fmla="*/ 2617470 w 2617470"/>
              <a:gd name="connsiteY10" fmla="*/ 171682 h 4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7470" h="446002">
                <a:moveTo>
                  <a:pt x="0" y="446002"/>
                </a:moveTo>
                <a:cubicBezTo>
                  <a:pt x="181927" y="404092"/>
                  <a:pt x="363855" y="362182"/>
                  <a:pt x="457200" y="320272"/>
                </a:cubicBezTo>
                <a:cubicBezTo>
                  <a:pt x="550545" y="278362"/>
                  <a:pt x="485775" y="232642"/>
                  <a:pt x="560070" y="194542"/>
                </a:cubicBezTo>
                <a:cubicBezTo>
                  <a:pt x="634365" y="156442"/>
                  <a:pt x="805815" y="91672"/>
                  <a:pt x="902970" y="91672"/>
                </a:cubicBezTo>
                <a:cubicBezTo>
                  <a:pt x="1000125" y="91672"/>
                  <a:pt x="1019175" y="194542"/>
                  <a:pt x="1143000" y="194542"/>
                </a:cubicBezTo>
                <a:cubicBezTo>
                  <a:pt x="1266825" y="194542"/>
                  <a:pt x="1535430" y="108817"/>
                  <a:pt x="1645920" y="91672"/>
                </a:cubicBezTo>
                <a:cubicBezTo>
                  <a:pt x="1756410" y="74527"/>
                  <a:pt x="1750695" y="106912"/>
                  <a:pt x="1805940" y="91672"/>
                </a:cubicBezTo>
                <a:cubicBezTo>
                  <a:pt x="1861185" y="76432"/>
                  <a:pt x="1874520" y="4042"/>
                  <a:pt x="1977390" y="232"/>
                </a:cubicBezTo>
                <a:cubicBezTo>
                  <a:pt x="2080260" y="-3578"/>
                  <a:pt x="2316480" y="40237"/>
                  <a:pt x="2423160" y="68812"/>
                </a:cubicBezTo>
                <a:cubicBezTo>
                  <a:pt x="2529840" y="97387"/>
                  <a:pt x="2617470" y="171682"/>
                  <a:pt x="2617470" y="171682"/>
                </a:cubicBezTo>
                <a:lnTo>
                  <a:pt x="2617470" y="171682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754652" y="4594930"/>
            <a:ext cx="3791945" cy="637806"/>
          </a:xfrm>
          <a:custGeom>
            <a:avLst/>
            <a:gdLst>
              <a:gd name="connsiteX0" fmla="*/ 0 w 2663190"/>
              <a:gd name="connsiteY0" fmla="*/ 411511 h 447949"/>
              <a:gd name="connsiteX1" fmla="*/ 182880 w 2663190"/>
              <a:gd name="connsiteY1" fmla="*/ 434371 h 447949"/>
              <a:gd name="connsiteX2" fmla="*/ 537210 w 2663190"/>
              <a:gd name="connsiteY2" fmla="*/ 228631 h 447949"/>
              <a:gd name="connsiteX3" fmla="*/ 948690 w 2663190"/>
              <a:gd name="connsiteY3" fmla="*/ 137191 h 447949"/>
              <a:gd name="connsiteX4" fmla="*/ 1417320 w 2663190"/>
              <a:gd name="connsiteY4" fmla="*/ 240061 h 447949"/>
              <a:gd name="connsiteX5" fmla="*/ 1600200 w 2663190"/>
              <a:gd name="connsiteY5" fmla="*/ 57181 h 447949"/>
              <a:gd name="connsiteX6" fmla="*/ 1748790 w 2663190"/>
              <a:gd name="connsiteY6" fmla="*/ 91471 h 447949"/>
              <a:gd name="connsiteX7" fmla="*/ 1885950 w 2663190"/>
              <a:gd name="connsiteY7" fmla="*/ 31 h 447949"/>
              <a:gd name="connsiteX8" fmla="*/ 2217420 w 2663190"/>
              <a:gd name="connsiteY8" fmla="*/ 102901 h 447949"/>
              <a:gd name="connsiteX9" fmla="*/ 2663190 w 2663190"/>
              <a:gd name="connsiteY9" fmla="*/ 194341 h 447949"/>
              <a:gd name="connsiteX10" fmla="*/ 2663190 w 2663190"/>
              <a:gd name="connsiteY10" fmla="*/ 194341 h 44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3190" h="447949">
                <a:moveTo>
                  <a:pt x="0" y="411511"/>
                </a:moveTo>
                <a:cubicBezTo>
                  <a:pt x="46672" y="438181"/>
                  <a:pt x="93345" y="464851"/>
                  <a:pt x="182880" y="434371"/>
                </a:cubicBezTo>
                <a:cubicBezTo>
                  <a:pt x="272415" y="403891"/>
                  <a:pt x="409575" y="278161"/>
                  <a:pt x="537210" y="228631"/>
                </a:cubicBezTo>
                <a:cubicBezTo>
                  <a:pt x="664845" y="179101"/>
                  <a:pt x="802005" y="135286"/>
                  <a:pt x="948690" y="137191"/>
                </a:cubicBezTo>
                <a:cubicBezTo>
                  <a:pt x="1095375" y="139096"/>
                  <a:pt x="1308735" y="253396"/>
                  <a:pt x="1417320" y="240061"/>
                </a:cubicBezTo>
                <a:cubicBezTo>
                  <a:pt x="1525905" y="226726"/>
                  <a:pt x="1544955" y="81946"/>
                  <a:pt x="1600200" y="57181"/>
                </a:cubicBezTo>
                <a:cubicBezTo>
                  <a:pt x="1655445" y="32416"/>
                  <a:pt x="1701165" y="100996"/>
                  <a:pt x="1748790" y="91471"/>
                </a:cubicBezTo>
                <a:cubicBezTo>
                  <a:pt x="1796415" y="81946"/>
                  <a:pt x="1807845" y="-1874"/>
                  <a:pt x="1885950" y="31"/>
                </a:cubicBezTo>
                <a:cubicBezTo>
                  <a:pt x="1964055" y="1936"/>
                  <a:pt x="2087880" y="70516"/>
                  <a:pt x="2217420" y="102901"/>
                </a:cubicBezTo>
                <a:cubicBezTo>
                  <a:pt x="2346960" y="135286"/>
                  <a:pt x="2663190" y="194341"/>
                  <a:pt x="2663190" y="194341"/>
                </a:cubicBezTo>
                <a:lnTo>
                  <a:pt x="2663190" y="19434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91708" y="4545772"/>
            <a:ext cx="3629201" cy="472338"/>
          </a:xfrm>
          <a:custGeom>
            <a:avLst/>
            <a:gdLst>
              <a:gd name="connsiteX0" fmla="*/ 0 w 2548890"/>
              <a:gd name="connsiteY0" fmla="*/ 274586 h 331736"/>
              <a:gd name="connsiteX1" fmla="*/ 182880 w 2548890"/>
              <a:gd name="connsiteY1" fmla="*/ 331736 h 331736"/>
              <a:gd name="connsiteX2" fmla="*/ 182880 w 2548890"/>
              <a:gd name="connsiteY2" fmla="*/ 331736 h 331736"/>
              <a:gd name="connsiteX3" fmla="*/ 525780 w 2548890"/>
              <a:gd name="connsiteY3" fmla="*/ 206006 h 331736"/>
              <a:gd name="connsiteX4" fmla="*/ 685800 w 2548890"/>
              <a:gd name="connsiteY4" fmla="*/ 263156 h 331736"/>
              <a:gd name="connsiteX5" fmla="*/ 811530 w 2548890"/>
              <a:gd name="connsiteY5" fmla="*/ 194576 h 331736"/>
              <a:gd name="connsiteX6" fmla="*/ 1005840 w 2548890"/>
              <a:gd name="connsiteY6" fmla="*/ 183146 h 331736"/>
              <a:gd name="connsiteX7" fmla="*/ 1520190 w 2548890"/>
              <a:gd name="connsiteY7" fmla="*/ 266 h 331736"/>
              <a:gd name="connsiteX8" fmla="*/ 1840230 w 2548890"/>
              <a:gd name="connsiteY8" fmla="*/ 228866 h 331736"/>
              <a:gd name="connsiteX9" fmla="*/ 1977390 w 2548890"/>
              <a:gd name="connsiteY9" fmla="*/ 206006 h 331736"/>
              <a:gd name="connsiteX10" fmla="*/ 2331720 w 2548890"/>
              <a:gd name="connsiteY10" fmla="*/ 263156 h 331736"/>
              <a:gd name="connsiteX11" fmla="*/ 2548890 w 2548890"/>
              <a:gd name="connsiteY11" fmla="*/ 308876 h 3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8890" h="331736">
                <a:moveTo>
                  <a:pt x="0" y="274586"/>
                </a:moveTo>
                <a:lnTo>
                  <a:pt x="182880" y="331736"/>
                </a:lnTo>
                <a:lnTo>
                  <a:pt x="182880" y="331736"/>
                </a:lnTo>
                <a:cubicBezTo>
                  <a:pt x="240030" y="310781"/>
                  <a:pt x="441960" y="217436"/>
                  <a:pt x="525780" y="206006"/>
                </a:cubicBezTo>
                <a:cubicBezTo>
                  <a:pt x="609600" y="194576"/>
                  <a:pt x="638175" y="265061"/>
                  <a:pt x="685800" y="263156"/>
                </a:cubicBezTo>
                <a:cubicBezTo>
                  <a:pt x="733425" y="261251"/>
                  <a:pt x="758190" y="207911"/>
                  <a:pt x="811530" y="194576"/>
                </a:cubicBezTo>
                <a:cubicBezTo>
                  <a:pt x="864870" y="181241"/>
                  <a:pt x="887730" y="215531"/>
                  <a:pt x="1005840" y="183146"/>
                </a:cubicBezTo>
                <a:cubicBezTo>
                  <a:pt x="1123950" y="150761"/>
                  <a:pt x="1381125" y="-7354"/>
                  <a:pt x="1520190" y="266"/>
                </a:cubicBezTo>
                <a:cubicBezTo>
                  <a:pt x="1659255" y="7886"/>
                  <a:pt x="1764030" y="194576"/>
                  <a:pt x="1840230" y="228866"/>
                </a:cubicBezTo>
                <a:cubicBezTo>
                  <a:pt x="1916430" y="263156"/>
                  <a:pt x="1895475" y="200291"/>
                  <a:pt x="1977390" y="206006"/>
                </a:cubicBezTo>
                <a:cubicBezTo>
                  <a:pt x="2059305" y="211721"/>
                  <a:pt x="2236470" y="246011"/>
                  <a:pt x="2331720" y="263156"/>
                </a:cubicBezTo>
                <a:cubicBezTo>
                  <a:pt x="2426970" y="280301"/>
                  <a:pt x="2487930" y="294588"/>
                  <a:pt x="2548890" y="308876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112690" y="4414111"/>
            <a:ext cx="3385084" cy="669305"/>
          </a:xfrm>
          <a:custGeom>
            <a:avLst/>
            <a:gdLst>
              <a:gd name="connsiteX0" fmla="*/ 0 w 2377440"/>
              <a:gd name="connsiteY0" fmla="*/ 332765 h 470072"/>
              <a:gd name="connsiteX1" fmla="*/ 285750 w 2377440"/>
              <a:gd name="connsiteY1" fmla="*/ 469925 h 470072"/>
              <a:gd name="connsiteX2" fmla="*/ 617220 w 2377440"/>
              <a:gd name="connsiteY2" fmla="*/ 309905 h 470072"/>
              <a:gd name="connsiteX3" fmla="*/ 765810 w 2377440"/>
              <a:gd name="connsiteY3" fmla="*/ 298475 h 470072"/>
              <a:gd name="connsiteX4" fmla="*/ 891540 w 2377440"/>
              <a:gd name="connsiteY4" fmla="*/ 172745 h 470072"/>
              <a:gd name="connsiteX5" fmla="*/ 1348740 w 2377440"/>
              <a:gd name="connsiteY5" fmla="*/ 1295 h 470072"/>
              <a:gd name="connsiteX6" fmla="*/ 1588770 w 2377440"/>
              <a:gd name="connsiteY6" fmla="*/ 104165 h 470072"/>
              <a:gd name="connsiteX7" fmla="*/ 1737360 w 2377440"/>
              <a:gd name="connsiteY7" fmla="*/ 287045 h 470072"/>
              <a:gd name="connsiteX8" fmla="*/ 2377440 w 2377440"/>
              <a:gd name="connsiteY8" fmla="*/ 287045 h 47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40" h="470072">
                <a:moveTo>
                  <a:pt x="0" y="332765"/>
                </a:moveTo>
                <a:cubicBezTo>
                  <a:pt x="91440" y="403250"/>
                  <a:pt x="182880" y="473735"/>
                  <a:pt x="285750" y="469925"/>
                </a:cubicBezTo>
                <a:cubicBezTo>
                  <a:pt x="388620" y="466115"/>
                  <a:pt x="537210" y="338480"/>
                  <a:pt x="617220" y="309905"/>
                </a:cubicBezTo>
                <a:cubicBezTo>
                  <a:pt x="697230" y="281330"/>
                  <a:pt x="720090" y="321335"/>
                  <a:pt x="765810" y="298475"/>
                </a:cubicBezTo>
                <a:cubicBezTo>
                  <a:pt x="811530" y="275615"/>
                  <a:pt x="794385" y="222275"/>
                  <a:pt x="891540" y="172745"/>
                </a:cubicBezTo>
                <a:cubicBezTo>
                  <a:pt x="988695" y="123215"/>
                  <a:pt x="1232535" y="12725"/>
                  <a:pt x="1348740" y="1295"/>
                </a:cubicBezTo>
                <a:cubicBezTo>
                  <a:pt x="1464945" y="-10135"/>
                  <a:pt x="1524000" y="56540"/>
                  <a:pt x="1588770" y="104165"/>
                </a:cubicBezTo>
                <a:cubicBezTo>
                  <a:pt x="1653540" y="151790"/>
                  <a:pt x="1605915" y="256565"/>
                  <a:pt x="1737360" y="287045"/>
                </a:cubicBezTo>
                <a:cubicBezTo>
                  <a:pt x="1868805" y="317525"/>
                  <a:pt x="2123122" y="302285"/>
                  <a:pt x="2377440" y="28704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376566" y="1799330"/>
            <a:ext cx="2679964" cy="3131983"/>
            <a:chOff x="8785786" y="1179790"/>
            <a:chExt cx="1882214" cy="2199680"/>
          </a:xfrm>
        </p:grpSpPr>
        <p:sp>
          <p:nvSpPr>
            <p:cNvPr id="125" name="Freeform 124"/>
            <p:cNvSpPr/>
            <p:nvPr/>
          </p:nvSpPr>
          <p:spPr>
            <a:xfrm>
              <a:off x="8785786" y="1179790"/>
              <a:ext cx="317420" cy="130430"/>
            </a:xfrm>
            <a:custGeom>
              <a:avLst/>
              <a:gdLst>
                <a:gd name="connsiteX0" fmla="*/ 74 w 317420"/>
                <a:gd name="connsiteY0" fmla="*/ 5120 h 130430"/>
                <a:gd name="connsiteX1" fmla="*/ 83894 w 317420"/>
                <a:gd name="connsiteY1" fmla="*/ 62270 h 130430"/>
                <a:gd name="connsiteX2" fmla="*/ 141044 w 317420"/>
                <a:gd name="connsiteY2" fmla="*/ 92750 h 130430"/>
                <a:gd name="connsiteX3" fmla="*/ 221054 w 317420"/>
                <a:gd name="connsiteY3" fmla="*/ 123230 h 130430"/>
                <a:gd name="connsiteX4" fmla="*/ 316304 w 317420"/>
                <a:gd name="connsiteY4" fmla="*/ 127040 h 130430"/>
                <a:gd name="connsiteX5" fmla="*/ 266774 w 317420"/>
                <a:gd name="connsiteY5" fmla="*/ 81320 h 130430"/>
                <a:gd name="connsiteX6" fmla="*/ 171524 w 317420"/>
                <a:gd name="connsiteY6" fmla="*/ 5120 h 130430"/>
                <a:gd name="connsiteX7" fmla="*/ 99134 w 317420"/>
                <a:gd name="connsiteY7" fmla="*/ 5120 h 130430"/>
                <a:gd name="connsiteX8" fmla="*/ 74 w 317420"/>
                <a:gd name="connsiteY8" fmla="*/ 5120 h 13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20" h="130430">
                  <a:moveTo>
                    <a:pt x="74" y="5120"/>
                  </a:moveTo>
                  <a:cubicBezTo>
                    <a:pt x="-2466" y="14645"/>
                    <a:pt x="60399" y="47665"/>
                    <a:pt x="83894" y="62270"/>
                  </a:cubicBezTo>
                  <a:cubicBezTo>
                    <a:pt x="107389" y="76875"/>
                    <a:pt x="118184" y="82590"/>
                    <a:pt x="141044" y="92750"/>
                  </a:cubicBezTo>
                  <a:cubicBezTo>
                    <a:pt x="163904" y="102910"/>
                    <a:pt x="191844" y="117515"/>
                    <a:pt x="221054" y="123230"/>
                  </a:cubicBezTo>
                  <a:cubicBezTo>
                    <a:pt x="250264" y="128945"/>
                    <a:pt x="308684" y="134025"/>
                    <a:pt x="316304" y="127040"/>
                  </a:cubicBezTo>
                  <a:cubicBezTo>
                    <a:pt x="323924" y="120055"/>
                    <a:pt x="290904" y="101640"/>
                    <a:pt x="266774" y="81320"/>
                  </a:cubicBezTo>
                  <a:cubicBezTo>
                    <a:pt x="242644" y="61000"/>
                    <a:pt x="199464" y="17820"/>
                    <a:pt x="171524" y="5120"/>
                  </a:cubicBezTo>
                  <a:cubicBezTo>
                    <a:pt x="143584" y="-7580"/>
                    <a:pt x="125804" y="7660"/>
                    <a:pt x="99134" y="5120"/>
                  </a:cubicBezTo>
                  <a:cubicBezTo>
                    <a:pt x="72464" y="2580"/>
                    <a:pt x="2614" y="-4405"/>
                    <a:pt x="74" y="512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91600" y="1333500"/>
              <a:ext cx="1676400" cy="2045970"/>
            </a:xfrm>
            <a:custGeom>
              <a:avLst/>
              <a:gdLst>
                <a:gd name="connsiteX0" fmla="*/ 0 w 1676400"/>
                <a:gd name="connsiteY0" fmla="*/ 0 h 2045970"/>
                <a:gd name="connsiteX1" fmla="*/ 49530 w 1676400"/>
                <a:gd name="connsiteY1" fmla="*/ 80010 h 2045970"/>
                <a:gd name="connsiteX2" fmla="*/ 49530 w 1676400"/>
                <a:gd name="connsiteY2" fmla="*/ 129540 h 2045970"/>
                <a:gd name="connsiteX3" fmla="*/ 22860 w 1676400"/>
                <a:gd name="connsiteY3" fmla="*/ 274320 h 2045970"/>
                <a:gd name="connsiteX4" fmla="*/ 15240 w 1676400"/>
                <a:gd name="connsiteY4" fmla="*/ 354330 h 2045970"/>
                <a:gd name="connsiteX5" fmla="*/ 49530 w 1676400"/>
                <a:gd name="connsiteY5" fmla="*/ 411480 h 2045970"/>
                <a:gd name="connsiteX6" fmla="*/ 19050 w 1676400"/>
                <a:gd name="connsiteY6" fmla="*/ 480060 h 2045970"/>
                <a:gd name="connsiteX7" fmla="*/ 57150 w 1676400"/>
                <a:gd name="connsiteY7" fmla="*/ 518160 h 2045970"/>
                <a:gd name="connsiteX8" fmla="*/ 57150 w 1676400"/>
                <a:gd name="connsiteY8" fmla="*/ 590550 h 2045970"/>
                <a:gd name="connsiteX9" fmla="*/ 247650 w 1676400"/>
                <a:gd name="connsiteY9" fmla="*/ 834390 h 2045970"/>
                <a:gd name="connsiteX10" fmla="*/ 247650 w 1676400"/>
                <a:gd name="connsiteY10" fmla="*/ 864870 h 2045970"/>
                <a:gd name="connsiteX11" fmla="*/ 300990 w 1676400"/>
                <a:gd name="connsiteY11" fmla="*/ 883920 h 2045970"/>
                <a:gd name="connsiteX12" fmla="*/ 358140 w 1676400"/>
                <a:gd name="connsiteY12" fmla="*/ 883920 h 2045970"/>
                <a:gd name="connsiteX13" fmla="*/ 403860 w 1676400"/>
                <a:gd name="connsiteY13" fmla="*/ 922020 h 2045970"/>
                <a:gd name="connsiteX14" fmla="*/ 441960 w 1676400"/>
                <a:gd name="connsiteY14" fmla="*/ 925830 h 2045970"/>
                <a:gd name="connsiteX15" fmla="*/ 472440 w 1676400"/>
                <a:gd name="connsiteY15" fmla="*/ 967740 h 2045970"/>
                <a:gd name="connsiteX16" fmla="*/ 567690 w 1676400"/>
                <a:gd name="connsiteY16" fmla="*/ 1181100 h 2045970"/>
                <a:gd name="connsiteX17" fmla="*/ 689610 w 1676400"/>
                <a:gd name="connsiteY17" fmla="*/ 1287780 h 2045970"/>
                <a:gd name="connsiteX18" fmla="*/ 655320 w 1676400"/>
                <a:gd name="connsiteY18" fmla="*/ 1287780 h 2045970"/>
                <a:gd name="connsiteX19" fmla="*/ 655320 w 1676400"/>
                <a:gd name="connsiteY19" fmla="*/ 1287780 h 2045970"/>
                <a:gd name="connsiteX20" fmla="*/ 655320 w 1676400"/>
                <a:gd name="connsiteY20" fmla="*/ 1341120 h 2045970"/>
                <a:gd name="connsiteX21" fmla="*/ 742950 w 1676400"/>
                <a:gd name="connsiteY21" fmla="*/ 1390650 h 2045970"/>
                <a:gd name="connsiteX22" fmla="*/ 788670 w 1676400"/>
                <a:gd name="connsiteY22" fmla="*/ 1424940 h 2045970"/>
                <a:gd name="connsiteX23" fmla="*/ 788670 w 1676400"/>
                <a:gd name="connsiteY23" fmla="*/ 1485900 h 2045970"/>
                <a:gd name="connsiteX24" fmla="*/ 948690 w 1676400"/>
                <a:gd name="connsiteY24" fmla="*/ 1607820 h 2045970"/>
                <a:gd name="connsiteX25" fmla="*/ 986790 w 1676400"/>
                <a:gd name="connsiteY25" fmla="*/ 1584960 h 2045970"/>
                <a:gd name="connsiteX26" fmla="*/ 922020 w 1676400"/>
                <a:gd name="connsiteY26" fmla="*/ 1497330 h 2045970"/>
                <a:gd name="connsiteX27" fmla="*/ 872490 w 1676400"/>
                <a:gd name="connsiteY27" fmla="*/ 1383030 h 2045970"/>
                <a:gd name="connsiteX28" fmla="*/ 769620 w 1676400"/>
                <a:gd name="connsiteY28" fmla="*/ 1276350 h 2045970"/>
                <a:gd name="connsiteX29" fmla="*/ 712470 w 1676400"/>
                <a:gd name="connsiteY29" fmla="*/ 1184910 h 2045970"/>
                <a:gd name="connsiteX30" fmla="*/ 666750 w 1676400"/>
                <a:gd name="connsiteY30" fmla="*/ 1158240 h 2045970"/>
                <a:gd name="connsiteX31" fmla="*/ 662940 w 1676400"/>
                <a:gd name="connsiteY31" fmla="*/ 1062990 h 2045970"/>
                <a:gd name="connsiteX32" fmla="*/ 822960 w 1676400"/>
                <a:gd name="connsiteY32" fmla="*/ 1230630 h 2045970"/>
                <a:gd name="connsiteX33" fmla="*/ 975360 w 1676400"/>
                <a:gd name="connsiteY33" fmla="*/ 1405890 h 2045970"/>
                <a:gd name="connsiteX34" fmla="*/ 1207770 w 1676400"/>
                <a:gd name="connsiteY34" fmla="*/ 1634490 h 2045970"/>
                <a:gd name="connsiteX35" fmla="*/ 1249680 w 1676400"/>
                <a:gd name="connsiteY35" fmla="*/ 1703070 h 2045970"/>
                <a:gd name="connsiteX36" fmla="*/ 1226820 w 1676400"/>
                <a:gd name="connsiteY36" fmla="*/ 1744980 h 2045970"/>
                <a:gd name="connsiteX37" fmla="*/ 1230630 w 1676400"/>
                <a:gd name="connsiteY37" fmla="*/ 1805940 h 2045970"/>
                <a:gd name="connsiteX38" fmla="*/ 1371600 w 1676400"/>
                <a:gd name="connsiteY38" fmla="*/ 1927860 h 2045970"/>
                <a:gd name="connsiteX39" fmla="*/ 1459230 w 1676400"/>
                <a:gd name="connsiteY39" fmla="*/ 1939290 h 2045970"/>
                <a:gd name="connsiteX40" fmla="*/ 1676400 w 1676400"/>
                <a:gd name="connsiteY40" fmla="*/ 2045970 h 20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400" h="2045970">
                  <a:moveTo>
                    <a:pt x="0" y="0"/>
                  </a:moveTo>
                  <a:cubicBezTo>
                    <a:pt x="20637" y="29210"/>
                    <a:pt x="41275" y="58420"/>
                    <a:pt x="49530" y="80010"/>
                  </a:cubicBezTo>
                  <a:cubicBezTo>
                    <a:pt x="57785" y="101600"/>
                    <a:pt x="53975" y="97155"/>
                    <a:pt x="49530" y="129540"/>
                  </a:cubicBezTo>
                  <a:cubicBezTo>
                    <a:pt x="45085" y="161925"/>
                    <a:pt x="28575" y="236855"/>
                    <a:pt x="22860" y="274320"/>
                  </a:cubicBezTo>
                  <a:cubicBezTo>
                    <a:pt x="17145" y="311785"/>
                    <a:pt x="10795" y="331470"/>
                    <a:pt x="15240" y="354330"/>
                  </a:cubicBezTo>
                  <a:cubicBezTo>
                    <a:pt x="19685" y="377190"/>
                    <a:pt x="48895" y="390525"/>
                    <a:pt x="49530" y="411480"/>
                  </a:cubicBezTo>
                  <a:cubicBezTo>
                    <a:pt x="50165" y="432435"/>
                    <a:pt x="17780" y="462280"/>
                    <a:pt x="19050" y="480060"/>
                  </a:cubicBezTo>
                  <a:cubicBezTo>
                    <a:pt x="20320" y="497840"/>
                    <a:pt x="50800" y="499745"/>
                    <a:pt x="57150" y="518160"/>
                  </a:cubicBezTo>
                  <a:cubicBezTo>
                    <a:pt x="63500" y="536575"/>
                    <a:pt x="25400" y="537845"/>
                    <a:pt x="57150" y="590550"/>
                  </a:cubicBezTo>
                  <a:cubicBezTo>
                    <a:pt x="88900" y="643255"/>
                    <a:pt x="215900" y="788670"/>
                    <a:pt x="247650" y="834390"/>
                  </a:cubicBezTo>
                  <a:cubicBezTo>
                    <a:pt x="279400" y="880110"/>
                    <a:pt x="238760" y="856615"/>
                    <a:pt x="247650" y="864870"/>
                  </a:cubicBezTo>
                  <a:cubicBezTo>
                    <a:pt x="256540" y="873125"/>
                    <a:pt x="282575" y="880745"/>
                    <a:pt x="300990" y="883920"/>
                  </a:cubicBezTo>
                  <a:cubicBezTo>
                    <a:pt x="319405" y="887095"/>
                    <a:pt x="340995" y="877570"/>
                    <a:pt x="358140" y="883920"/>
                  </a:cubicBezTo>
                  <a:cubicBezTo>
                    <a:pt x="375285" y="890270"/>
                    <a:pt x="389890" y="915035"/>
                    <a:pt x="403860" y="922020"/>
                  </a:cubicBezTo>
                  <a:cubicBezTo>
                    <a:pt x="417830" y="929005"/>
                    <a:pt x="430530" y="918210"/>
                    <a:pt x="441960" y="925830"/>
                  </a:cubicBezTo>
                  <a:cubicBezTo>
                    <a:pt x="453390" y="933450"/>
                    <a:pt x="451485" y="925195"/>
                    <a:pt x="472440" y="967740"/>
                  </a:cubicBezTo>
                  <a:cubicBezTo>
                    <a:pt x="493395" y="1010285"/>
                    <a:pt x="531495" y="1127760"/>
                    <a:pt x="567690" y="1181100"/>
                  </a:cubicBezTo>
                  <a:cubicBezTo>
                    <a:pt x="603885" y="1234440"/>
                    <a:pt x="675005" y="1270000"/>
                    <a:pt x="689610" y="1287780"/>
                  </a:cubicBezTo>
                  <a:cubicBezTo>
                    <a:pt x="704215" y="1305560"/>
                    <a:pt x="655320" y="1287780"/>
                    <a:pt x="655320" y="1287780"/>
                  </a:cubicBezTo>
                  <a:lnTo>
                    <a:pt x="655320" y="1287780"/>
                  </a:lnTo>
                  <a:cubicBezTo>
                    <a:pt x="655320" y="1296670"/>
                    <a:pt x="640715" y="1323975"/>
                    <a:pt x="655320" y="1341120"/>
                  </a:cubicBezTo>
                  <a:cubicBezTo>
                    <a:pt x="669925" y="1358265"/>
                    <a:pt x="720725" y="1376680"/>
                    <a:pt x="742950" y="1390650"/>
                  </a:cubicBezTo>
                  <a:cubicBezTo>
                    <a:pt x="765175" y="1404620"/>
                    <a:pt x="781050" y="1409065"/>
                    <a:pt x="788670" y="1424940"/>
                  </a:cubicBezTo>
                  <a:cubicBezTo>
                    <a:pt x="796290" y="1440815"/>
                    <a:pt x="762000" y="1455420"/>
                    <a:pt x="788670" y="1485900"/>
                  </a:cubicBezTo>
                  <a:cubicBezTo>
                    <a:pt x="815340" y="1516380"/>
                    <a:pt x="915670" y="1591310"/>
                    <a:pt x="948690" y="1607820"/>
                  </a:cubicBezTo>
                  <a:cubicBezTo>
                    <a:pt x="981710" y="1624330"/>
                    <a:pt x="991235" y="1603375"/>
                    <a:pt x="986790" y="1584960"/>
                  </a:cubicBezTo>
                  <a:cubicBezTo>
                    <a:pt x="982345" y="1566545"/>
                    <a:pt x="941070" y="1530985"/>
                    <a:pt x="922020" y="1497330"/>
                  </a:cubicBezTo>
                  <a:cubicBezTo>
                    <a:pt x="902970" y="1463675"/>
                    <a:pt x="897890" y="1419860"/>
                    <a:pt x="872490" y="1383030"/>
                  </a:cubicBezTo>
                  <a:cubicBezTo>
                    <a:pt x="847090" y="1346200"/>
                    <a:pt x="796290" y="1309370"/>
                    <a:pt x="769620" y="1276350"/>
                  </a:cubicBezTo>
                  <a:cubicBezTo>
                    <a:pt x="742950" y="1243330"/>
                    <a:pt x="729615" y="1204595"/>
                    <a:pt x="712470" y="1184910"/>
                  </a:cubicBezTo>
                  <a:cubicBezTo>
                    <a:pt x="695325" y="1165225"/>
                    <a:pt x="675005" y="1178560"/>
                    <a:pt x="666750" y="1158240"/>
                  </a:cubicBezTo>
                  <a:cubicBezTo>
                    <a:pt x="658495" y="1137920"/>
                    <a:pt x="636905" y="1050925"/>
                    <a:pt x="662940" y="1062990"/>
                  </a:cubicBezTo>
                  <a:cubicBezTo>
                    <a:pt x="688975" y="1075055"/>
                    <a:pt x="770890" y="1173480"/>
                    <a:pt x="822960" y="1230630"/>
                  </a:cubicBezTo>
                  <a:cubicBezTo>
                    <a:pt x="875030" y="1287780"/>
                    <a:pt x="911225" y="1338580"/>
                    <a:pt x="975360" y="1405890"/>
                  </a:cubicBezTo>
                  <a:cubicBezTo>
                    <a:pt x="1039495" y="1473200"/>
                    <a:pt x="1162050" y="1584960"/>
                    <a:pt x="1207770" y="1634490"/>
                  </a:cubicBezTo>
                  <a:cubicBezTo>
                    <a:pt x="1253490" y="1684020"/>
                    <a:pt x="1246505" y="1684655"/>
                    <a:pt x="1249680" y="1703070"/>
                  </a:cubicBezTo>
                  <a:cubicBezTo>
                    <a:pt x="1252855" y="1721485"/>
                    <a:pt x="1229995" y="1727835"/>
                    <a:pt x="1226820" y="1744980"/>
                  </a:cubicBezTo>
                  <a:cubicBezTo>
                    <a:pt x="1223645" y="1762125"/>
                    <a:pt x="1206500" y="1775460"/>
                    <a:pt x="1230630" y="1805940"/>
                  </a:cubicBezTo>
                  <a:cubicBezTo>
                    <a:pt x="1254760" y="1836420"/>
                    <a:pt x="1333500" y="1905635"/>
                    <a:pt x="1371600" y="1927860"/>
                  </a:cubicBezTo>
                  <a:cubicBezTo>
                    <a:pt x="1409700" y="1950085"/>
                    <a:pt x="1408430" y="1919605"/>
                    <a:pt x="1459230" y="1939290"/>
                  </a:cubicBezTo>
                  <a:cubicBezTo>
                    <a:pt x="1510030" y="1958975"/>
                    <a:pt x="1593215" y="2002472"/>
                    <a:pt x="1676400" y="20459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2248" y="6214478"/>
            <a:ext cx="6631716" cy="643522"/>
            <a:chOff x="6380791" y="7340180"/>
            <a:chExt cx="4657641" cy="451964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736080" y="7340181"/>
              <a:ext cx="38420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94564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10517157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98742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>
              <a:off x="923140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858852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0244625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100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5668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120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68736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140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16200000">
              <a:off x="730276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6598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38079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0999" y="1356360"/>
            <a:ext cx="981397" cy="4860633"/>
            <a:chOff x="179417" y="868680"/>
            <a:chExt cx="689263" cy="3413760"/>
          </a:xfrm>
        </p:grpSpPr>
        <p:grpSp>
          <p:nvGrpSpPr>
            <p:cNvPr id="99" name="Group 98"/>
            <p:cNvGrpSpPr/>
            <p:nvPr/>
          </p:nvGrpSpPr>
          <p:grpSpPr>
            <a:xfrm>
              <a:off x="731520" y="868680"/>
              <a:ext cx="137160" cy="3413760"/>
              <a:chOff x="731520" y="868680"/>
              <a:chExt cx="137160" cy="341376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868680" y="868680"/>
                <a:ext cx="0" cy="3413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31520" y="88773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31520" y="345832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31520" y="281567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1520" y="217302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1520" y="1530377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1520" y="408697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79417" y="1345711"/>
              <a:ext cx="620683" cy="2923076"/>
              <a:chOff x="179417" y="1345711"/>
              <a:chExt cx="620683" cy="29230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79417" y="19841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9417" y="134571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9417" y="262258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9417" y="326101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6436" y="3899455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6354014" y="1634610"/>
            <a:ext cx="5137304" cy="1317148"/>
            <a:chOff x="6096125" y="5079915"/>
            <a:chExt cx="5137304" cy="1317148"/>
          </a:xfrm>
        </p:grpSpPr>
        <p:sp>
          <p:nvSpPr>
            <p:cNvPr id="128" name="TextBox 127"/>
            <p:cNvSpPr txBox="1"/>
            <p:nvPr/>
          </p:nvSpPr>
          <p:spPr>
            <a:xfrm>
              <a:off x="6580063" y="5079915"/>
              <a:ext cx="78739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27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1474" y="5079915"/>
              <a:ext cx="801823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AM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17313" y="5079915"/>
              <a:ext cx="78739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178724" y="5079915"/>
              <a:ext cx="8018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054563" y="5079915"/>
              <a:ext cx="78739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6125" y="6027731"/>
              <a:ext cx="513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Day of month (Nov or Dec) and AM or PM composite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4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574830" y="5452725"/>
            <a:ext cx="548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Contours are SSM/I-observed </a:t>
            </a:r>
            <a:r>
              <a:rPr lang="en-US" dirty="0">
                <a:solidFill>
                  <a:prstClr val="black"/>
                </a:solidFill>
              </a:rPr>
              <a:t>IWV = 4 </a:t>
            </a:r>
            <a:r>
              <a:rPr lang="en-US" dirty="0">
                <a:solidFill>
                  <a:prstClr val="black"/>
                </a:solidFill>
              </a:rPr>
              <a:t>cm contour</a:t>
            </a:r>
          </a:p>
          <a:p>
            <a:r>
              <a:rPr lang="en-US" dirty="0">
                <a:solidFill>
                  <a:prstClr val="black"/>
                </a:solidFill>
              </a:rPr>
              <a:t>marking the north edge of tropical water vapor reservoir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799394" y="251311"/>
            <a:ext cx="8593212" cy="6962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Tropical surge and developing cut-off low – IWV isochrones</a:t>
            </a:r>
            <a:endParaRPr lang="en-US" sz="2800" b="1" dirty="0"/>
          </a:p>
        </p:txBody>
      </p:sp>
      <p:sp>
        <p:nvSpPr>
          <p:cNvPr id="78" name="Freeform 77"/>
          <p:cNvSpPr/>
          <p:nvPr/>
        </p:nvSpPr>
        <p:spPr>
          <a:xfrm>
            <a:off x="3080141" y="4680119"/>
            <a:ext cx="3482731" cy="631782"/>
          </a:xfrm>
          <a:custGeom>
            <a:avLst/>
            <a:gdLst>
              <a:gd name="connsiteX0" fmla="*/ 0 w 2446020"/>
              <a:gd name="connsiteY0" fmla="*/ 385970 h 443718"/>
              <a:gd name="connsiteX1" fmla="*/ 365760 w 2446020"/>
              <a:gd name="connsiteY1" fmla="*/ 431690 h 443718"/>
              <a:gd name="connsiteX2" fmla="*/ 491490 w 2446020"/>
              <a:gd name="connsiteY2" fmla="*/ 191660 h 443718"/>
              <a:gd name="connsiteX3" fmla="*/ 857250 w 2446020"/>
              <a:gd name="connsiteY3" fmla="*/ 134510 h 443718"/>
              <a:gd name="connsiteX4" fmla="*/ 1325880 w 2446020"/>
              <a:gd name="connsiteY4" fmla="*/ 237380 h 443718"/>
              <a:gd name="connsiteX5" fmla="*/ 1977390 w 2446020"/>
              <a:gd name="connsiteY5" fmla="*/ 8780 h 443718"/>
              <a:gd name="connsiteX6" fmla="*/ 2240280 w 2446020"/>
              <a:gd name="connsiteY6" fmla="*/ 54500 h 443718"/>
              <a:gd name="connsiteX7" fmla="*/ 2446020 w 2446020"/>
              <a:gd name="connsiteY7" fmla="*/ 123080 h 44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020" h="443718">
                <a:moveTo>
                  <a:pt x="0" y="385970"/>
                </a:moveTo>
                <a:cubicBezTo>
                  <a:pt x="141922" y="425022"/>
                  <a:pt x="283845" y="464075"/>
                  <a:pt x="365760" y="431690"/>
                </a:cubicBezTo>
                <a:cubicBezTo>
                  <a:pt x="447675" y="399305"/>
                  <a:pt x="409575" y="241190"/>
                  <a:pt x="491490" y="191660"/>
                </a:cubicBezTo>
                <a:cubicBezTo>
                  <a:pt x="573405" y="142130"/>
                  <a:pt x="718185" y="126890"/>
                  <a:pt x="857250" y="134510"/>
                </a:cubicBezTo>
                <a:cubicBezTo>
                  <a:pt x="996315" y="142130"/>
                  <a:pt x="1139190" y="258335"/>
                  <a:pt x="1325880" y="237380"/>
                </a:cubicBezTo>
                <a:cubicBezTo>
                  <a:pt x="1512570" y="216425"/>
                  <a:pt x="1824990" y="39260"/>
                  <a:pt x="1977390" y="8780"/>
                </a:cubicBezTo>
                <a:cubicBezTo>
                  <a:pt x="2129790" y="-21700"/>
                  <a:pt x="2162175" y="35450"/>
                  <a:pt x="2240280" y="54500"/>
                </a:cubicBezTo>
                <a:cubicBezTo>
                  <a:pt x="2318385" y="73550"/>
                  <a:pt x="2382202" y="98315"/>
                  <a:pt x="2446020" y="12308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884847" y="4643467"/>
            <a:ext cx="3726848" cy="635034"/>
          </a:xfrm>
          <a:custGeom>
            <a:avLst/>
            <a:gdLst>
              <a:gd name="connsiteX0" fmla="*/ 0 w 2617470"/>
              <a:gd name="connsiteY0" fmla="*/ 446002 h 446002"/>
              <a:gd name="connsiteX1" fmla="*/ 457200 w 2617470"/>
              <a:gd name="connsiteY1" fmla="*/ 320272 h 446002"/>
              <a:gd name="connsiteX2" fmla="*/ 560070 w 2617470"/>
              <a:gd name="connsiteY2" fmla="*/ 194542 h 446002"/>
              <a:gd name="connsiteX3" fmla="*/ 902970 w 2617470"/>
              <a:gd name="connsiteY3" fmla="*/ 91672 h 446002"/>
              <a:gd name="connsiteX4" fmla="*/ 1143000 w 2617470"/>
              <a:gd name="connsiteY4" fmla="*/ 194542 h 446002"/>
              <a:gd name="connsiteX5" fmla="*/ 1645920 w 2617470"/>
              <a:gd name="connsiteY5" fmla="*/ 91672 h 446002"/>
              <a:gd name="connsiteX6" fmla="*/ 1805940 w 2617470"/>
              <a:gd name="connsiteY6" fmla="*/ 91672 h 446002"/>
              <a:gd name="connsiteX7" fmla="*/ 1977390 w 2617470"/>
              <a:gd name="connsiteY7" fmla="*/ 232 h 446002"/>
              <a:gd name="connsiteX8" fmla="*/ 2423160 w 2617470"/>
              <a:gd name="connsiteY8" fmla="*/ 68812 h 446002"/>
              <a:gd name="connsiteX9" fmla="*/ 2617470 w 2617470"/>
              <a:gd name="connsiteY9" fmla="*/ 171682 h 446002"/>
              <a:gd name="connsiteX10" fmla="*/ 2617470 w 2617470"/>
              <a:gd name="connsiteY10" fmla="*/ 171682 h 4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7470" h="446002">
                <a:moveTo>
                  <a:pt x="0" y="446002"/>
                </a:moveTo>
                <a:cubicBezTo>
                  <a:pt x="181927" y="404092"/>
                  <a:pt x="363855" y="362182"/>
                  <a:pt x="457200" y="320272"/>
                </a:cubicBezTo>
                <a:cubicBezTo>
                  <a:pt x="550545" y="278362"/>
                  <a:pt x="485775" y="232642"/>
                  <a:pt x="560070" y="194542"/>
                </a:cubicBezTo>
                <a:cubicBezTo>
                  <a:pt x="634365" y="156442"/>
                  <a:pt x="805815" y="91672"/>
                  <a:pt x="902970" y="91672"/>
                </a:cubicBezTo>
                <a:cubicBezTo>
                  <a:pt x="1000125" y="91672"/>
                  <a:pt x="1019175" y="194542"/>
                  <a:pt x="1143000" y="194542"/>
                </a:cubicBezTo>
                <a:cubicBezTo>
                  <a:pt x="1266825" y="194542"/>
                  <a:pt x="1535430" y="108817"/>
                  <a:pt x="1645920" y="91672"/>
                </a:cubicBezTo>
                <a:cubicBezTo>
                  <a:pt x="1756410" y="74527"/>
                  <a:pt x="1750695" y="106912"/>
                  <a:pt x="1805940" y="91672"/>
                </a:cubicBezTo>
                <a:cubicBezTo>
                  <a:pt x="1861185" y="76432"/>
                  <a:pt x="1874520" y="4042"/>
                  <a:pt x="1977390" y="232"/>
                </a:cubicBezTo>
                <a:cubicBezTo>
                  <a:pt x="2080260" y="-3578"/>
                  <a:pt x="2316480" y="40237"/>
                  <a:pt x="2423160" y="68812"/>
                </a:cubicBezTo>
                <a:cubicBezTo>
                  <a:pt x="2529840" y="97387"/>
                  <a:pt x="2617470" y="171682"/>
                  <a:pt x="2617470" y="171682"/>
                </a:cubicBezTo>
                <a:lnTo>
                  <a:pt x="2617470" y="171682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754652" y="4594930"/>
            <a:ext cx="3791945" cy="637806"/>
          </a:xfrm>
          <a:custGeom>
            <a:avLst/>
            <a:gdLst>
              <a:gd name="connsiteX0" fmla="*/ 0 w 2663190"/>
              <a:gd name="connsiteY0" fmla="*/ 411511 h 447949"/>
              <a:gd name="connsiteX1" fmla="*/ 182880 w 2663190"/>
              <a:gd name="connsiteY1" fmla="*/ 434371 h 447949"/>
              <a:gd name="connsiteX2" fmla="*/ 537210 w 2663190"/>
              <a:gd name="connsiteY2" fmla="*/ 228631 h 447949"/>
              <a:gd name="connsiteX3" fmla="*/ 948690 w 2663190"/>
              <a:gd name="connsiteY3" fmla="*/ 137191 h 447949"/>
              <a:gd name="connsiteX4" fmla="*/ 1417320 w 2663190"/>
              <a:gd name="connsiteY4" fmla="*/ 240061 h 447949"/>
              <a:gd name="connsiteX5" fmla="*/ 1600200 w 2663190"/>
              <a:gd name="connsiteY5" fmla="*/ 57181 h 447949"/>
              <a:gd name="connsiteX6" fmla="*/ 1748790 w 2663190"/>
              <a:gd name="connsiteY6" fmla="*/ 91471 h 447949"/>
              <a:gd name="connsiteX7" fmla="*/ 1885950 w 2663190"/>
              <a:gd name="connsiteY7" fmla="*/ 31 h 447949"/>
              <a:gd name="connsiteX8" fmla="*/ 2217420 w 2663190"/>
              <a:gd name="connsiteY8" fmla="*/ 102901 h 447949"/>
              <a:gd name="connsiteX9" fmla="*/ 2663190 w 2663190"/>
              <a:gd name="connsiteY9" fmla="*/ 194341 h 447949"/>
              <a:gd name="connsiteX10" fmla="*/ 2663190 w 2663190"/>
              <a:gd name="connsiteY10" fmla="*/ 194341 h 44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3190" h="447949">
                <a:moveTo>
                  <a:pt x="0" y="411511"/>
                </a:moveTo>
                <a:cubicBezTo>
                  <a:pt x="46672" y="438181"/>
                  <a:pt x="93345" y="464851"/>
                  <a:pt x="182880" y="434371"/>
                </a:cubicBezTo>
                <a:cubicBezTo>
                  <a:pt x="272415" y="403891"/>
                  <a:pt x="409575" y="278161"/>
                  <a:pt x="537210" y="228631"/>
                </a:cubicBezTo>
                <a:cubicBezTo>
                  <a:pt x="664845" y="179101"/>
                  <a:pt x="802005" y="135286"/>
                  <a:pt x="948690" y="137191"/>
                </a:cubicBezTo>
                <a:cubicBezTo>
                  <a:pt x="1095375" y="139096"/>
                  <a:pt x="1308735" y="253396"/>
                  <a:pt x="1417320" y="240061"/>
                </a:cubicBezTo>
                <a:cubicBezTo>
                  <a:pt x="1525905" y="226726"/>
                  <a:pt x="1544955" y="81946"/>
                  <a:pt x="1600200" y="57181"/>
                </a:cubicBezTo>
                <a:cubicBezTo>
                  <a:pt x="1655445" y="32416"/>
                  <a:pt x="1701165" y="100996"/>
                  <a:pt x="1748790" y="91471"/>
                </a:cubicBezTo>
                <a:cubicBezTo>
                  <a:pt x="1796415" y="81946"/>
                  <a:pt x="1807845" y="-1874"/>
                  <a:pt x="1885950" y="31"/>
                </a:cubicBezTo>
                <a:cubicBezTo>
                  <a:pt x="1964055" y="1936"/>
                  <a:pt x="2087880" y="70516"/>
                  <a:pt x="2217420" y="102901"/>
                </a:cubicBezTo>
                <a:cubicBezTo>
                  <a:pt x="2346960" y="135286"/>
                  <a:pt x="2663190" y="194341"/>
                  <a:pt x="2663190" y="194341"/>
                </a:cubicBezTo>
                <a:lnTo>
                  <a:pt x="2663190" y="19434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91708" y="4545772"/>
            <a:ext cx="3629201" cy="472338"/>
          </a:xfrm>
          <a:custGeom>
            <a:avLst/>
            <a:gdLst>
              <a:gd name="connsiteX0" fmla="*/ 0 w 2548890"/>
              <a:gd name="connsiteY0" fmla="*/ 274586 h 331736"/>
              <a:gd name="connsiteX1" fmla="*/ 182880 w 2548890"/>
              <a:gd name="connsiteY1" fmla="*/ 331736 h 331736"/>
              <a:gd name="connsiteX2" fmla="*/ 182880 w 2548890"/>
              <a:gd name="connsiteY2" fmla="*/ 331736 h 331736"/>
              <a:gd name="connsiteX3" fmla="*/ 525780 w 2548890"/>
              <a:gd name="connsiteY3" fmla="*/ 206006 h 331736"/>
              <a:gd name="connsiteX4" fmla="*/ 685800 w 2548890"/>
              <a:gd name="connsiteY4" fmla="*/ 263156 h 331736"/>
              <a:gd name="connsiteX5" fmla="*/ 811530 w 2548890"/>
              <a:gd name="connsiteY5" fmla="*/ 194576 h 331736"/>
              <a:gd name="connsiteX6" fmla="*/ 1005840 w 2548890"/>
              <a:gd name="connsiteY6" fmla="*/ 183146 h 331736"/>
              <a:gd name="connsiteX7" fmla="*/ 1520190 w 2548890"/>
              <a:gd name="connsiteY7" fmla="*/ 266 h 331736"/>
              <a:gd name="connsiteX8" fmla="*/ 1840230 w 2548890"/>
              <a:gd name="connsiteY8" fmla="*/ 228866 h 331736"/>
              <a:gd name="connsiteX9" fmla="*/ 1977390 w 2548890"/>
              <a:gd name="connsiteY9" fmla="*/ 206006 h 331736"/>
              <a:gd name="connsiteX10" fmla="*/ 2331720 w 2548890"/>
              <a:gd name="connsiteY10" fmla="*/ 263156 h 331736"/>
              <a:gd name="connsiteX11" fmla="*/ 2548890 w 2548890"/>
              <a:gd name="connsiteY11" fmla="*/ 308876 h 3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8890" h="331736">
                <a:moveTo>
                  <a:pt x="0" y="274586"/>
                </a:moveTo>
                <a:lnTo>
                  <a:pt x="182880" y="331736"/>
                </a:lnTo>
                <a:lnTo>
                  <a:pt x="182880" y="331736"/>
                </a:lnTo>
                <a:cubicBezTo>
                  <a:pt x="240030" y="310781"/>
                  <a:pt x="441960" y="217436"/>
                  <a:pt x="525780" y="206006"/>
                </a:cubicBezTo>
                <a:cubicBezTo>
                  <a:pt x="609600" y="194576"/>
                  <a:pt x="638175" y="265061"/>
                  <a:pt x="685800" y="263156"/>
                </a:cubicBezTo>
                <a:cubicBezTo>
                  <a:pt x="733425" y="261251"/>
                  <a:pt x="758190" y="207911"/>
                  <a:pt x="811530" y="194576"/>
                </a:cubicBezTo>
                <a:cubicBezTo>
                  <a:pt x="864870" y="181241"/>
                  <a:pt x="887730" y="215531"/>
                  <a:pt x="1005840" y="183146"/>
                </a:cubicBezTo>
                <a:cubicBezTo>
                  <a:pt x="1123950" y="150761"/>
                  <a:pt x="1381125" y="-7354"/>
                  <a:pt x="1520190" y="266"/>
                </a:cubicBezTo>
                <a:cubicBezTo>
                  <a:pt x="1659255" y="7886"/>
                  <a:pt x="1764030" y="194576"/>
                  <a:pt x="1840230" y="228866"/>
                </a:cubicBezTo>
                <a:cubicBezTo>
                  <a:pt x="1916430" y="263156"/>
                  <a:pt x="1895475" y="200291"/>
                  <a:pt x="1977390" y="206006"/>
                </a:cubicBezTo>
                <a:cubicBezTo>
                  <a:pt x="2059305" y="211721"/>
                  <a:pt x="2236470" y="246011"/>
                  <a:pt x="2331720" y="263156"/>
                </a:cubicBezTo>
                <a:cubicBezTo>
                  <a:pt x="2426970" y="280301"/>
                  <a:pt x="2487930" y="294588"/>
                  <a:pt x="2548890" y="308876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112690" y="4414111"/>
            <a:ext cx="3385084" cy="669305"/>
          </a:xfrm>
          <a:custGeom>
            <a:avLst/>
            <a:gdLst>
              <a:gd name="connsiteX0" fmla="*/ 0 w 2377440"/>
              <a:gd name="connsiteY0" fmla="*/ 332765 h 470072"/>
              <a:gd name="connsiteX1" fmla="*/ 285750 w 2377440"/>
              <a:gd name="connsiteY1" fmla="*/ 469925 h 470072"/>
              <a:gd name="connsiteX2" fmla="*/ 617220 w 2377440"/>
              <a:gd name="connsiteY2" fmla="*/ 309905 h 470072"/>
              <a:gd name="connsiteX3" fmla="*/ 765810 w 2377440"/>
              <a:gd name="connsiteY3" fmla="*/ 298475 h 470072"/>
              <a:gd name="connsiteX4" fmla="*/ 891540 w 2377440"/>
              <a:gd name="connsiteY4" fmla="*/ 172745 h 470072"/>
              <a:gd name="connsiteX5" fmla="*/ 1348740 w 2377440"/>
              <a:gd name="connsiteY5" fmla="*/ 1295 h 470072"/>
              <a:gd name="connsiteX6" fmla="*/ 1588770 w 2377440"/>
              <a:gd name="connsiteY6" fmla="*/ 104165 h 470072"/>
              <a:gd name="connsiteX7" fmla="*/ 1737360 w 2377440"/>
              <a:gd name="connsiteY7" fmla="*/ 287045 h 470072"/>
              <a:gd name="connsiteX8" fmla="*/ 2377440 w 2377440"/>
              <a:gd name="connsiteY8" fmla="*/ 287045 h 47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40" h="470072">
                <a:moveTo>
                  <a:pt x="0" y="332765"/>
                </a:moveTo>
                <a:cubicBezTo>
                  <a:pt x="91440" y="403250"/>
                  <a:pt x="182880" y="473735"/>
                  <a:pt x="285750" y="469925"/>
                </a:cubicBezTo>
                <a:cubicBezTo>
                  <a:pt x="388620" y="466115"/>
                  <a:pt x="537210" y="338480"/>
                  <a:pt x="617220" y="309905"/>
                </a:cubicBezTo>
                <a:cubicBezTo>
                  <a:pt x="697230" y="281330"/>
                  <a:pt x="720090" y="321335"/>
                  <a:pt x="765810" y="298475"/>
                </a:cubicBezTo>
                <a:cubicBezTo>
                  <a:pt x="811530" y="275615"/>
                  <a:pt x="794385" y="222275"/>
                  <a:pt x="891540" y="172745"/>
                </a:cubicBezTo>
                <a:cubicBezTo>
                  <a:pt x="988695" y="123215"/>
                  <a:pt x="1232535" y="12725"/>
                  <a:pt x="1348740" y="1295"/>
                </a:cubicBezTo>
                <a:cubicBezTo>
                  <a:pt x="1464945" y="-10135"/>
                  <a:pt x="1524000" y="56540"/>
                  <a:pt x="1588770" y="104165"/>
                </a:cubicBezTo>
                <a:cubicBezTo>
                  <a:pt x="1653540" y="151790"/>
                  <a:pt x="1605915" y="256565"/>
                  <a:pt x="1737360" y="287045"/>
                </a:cubicBezTo>
                <a:cubicBezTo>
                  <a:pt x="1868805" y="317525"/>
                  <a:pt x="2123122" y="302285"/>
                  <a:pt x="2377440" y="28704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852298" y="4302034"/>
            <a:ext cx="3515280" cy="656704"/>
          </a:xfrm>
          <a:custGeom>
            <a:avLst/>
            <a:gdLst>
              <a:gd name="connsiteX0" fmla="*/ 0 w 2468880"/>
              <a:gd name="connsiteY0" fmla="*/ 457200 h 461222"/>
              <a:gd name="connsiteX1" fmla="*/ 262890 w 2468880"/>
              <a:gd name="connsiteY1" fmla="*/ 422910 h 461222"/>
              <a:gd name="connsiteX2" fmla="*/ 697230 w 2468880"/>
              <a:gd name="connsiteY2" fmla="*/ 445770 h 461222"/>
              <a:gd name="connsiteX3" fmla="*/ 1165860 w 2468880"/>
              <a:gd name="connsiteY3" fmla="*/ 148590 h 461222"/>
              <a:gd name="connsiteX4" fmla="*/ 1554480 w 2468880"/>
              <a:gd name="connsiteY4" fmla="*/ 0 h 461222"/>
              <a:gd name="connsiteX5" fmla="*/ 1863090 w 2468880"/>
              <a:gd name="connsiteY5" fmla="*/ 148590 h 461222"/>
              <a:gd name="connsiteX6" fmla="*/ 1863090 w 2468880"/>
              <a:gd name="connsiteY6" fmla="*/ 377190 h 461222"/>
              <a:gd name="connsiteX7" fmla="*/ 2103120 w 2468880"/>
              <a:gd name="connsiteY7" fmla="*/ 342900 h 461222"/>
              <a:gd name="connsiteX8" fmla="*/ 2468880 w 2468880"/>
              <a:gd name="connsiteY8" fmla="*/ 422910 h 461222"/>
              <a:gd name="connsiteX9" fmla="*/ 2468880 w 2468880"/>
              <a:gd name="connsiteY9" fmla="*/ 422910 h 4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880" h="461222">
                <a:moveTo>
                  <a:pt x="0" y="457200"/>
                </a:moveTo>
                <a:cubicBezTo>
                  <a:pt x="73342" y="441007"/>
                  <a:pt x="146685" y="424815"/>
                  <a:pt x="262890" y="422910"/>
                </a:cubicBezTo>
                <a:cubicBezTo>
                  <a:pt x="379095" y="421005"/>
                  <a:pt x="546735" y="491490"/>
                  <a:pt x="697230" y="445770"/>
                </a:cubicBezTo>
                <a:cubicBezTo>
                  <a:pt x="847725" y="400050"/>
                  <a:pt x="1022985" y="222885"/>
                  <a:pt x="1165860" y="148590"/>
                </a:cubicBezTo>
                <a:cubicBezTo>
                  <a:pt x="1308735" y="74295"/>
                  <a:pt x="1438275" y="0"/>
                  <a:pt x="1554480" y="0"/>
                </a:cubicBezTo>
                <a:cubicBezTo>
                  <a:pt x="1670685" y="0"/>
                  <a:pt x="1811655" y="85725"/>
                  <a:pt x="1863090" y="148590"/>
                </a:cubicBezTo>
                <a:cubicBezTo>
                  <a:pt x="1914525" y="211455"/>
                  <a:pt x="1823085" y="344805"/>
                  <a:pt x="1863090" y="377190"/>
                </a:cubicBezTo>
                <a:cubicBezTo>
                  <a:pt x="1903095" y="409575"/>
                  <a:pt x="2002155" y="335280"/>
                  <a:pt x="2103120" y="342900"/>
                </a:cubicBezTo>
                <a:cubicBezTo>
                  <a:pt x="2204085" y="350520"/>
                  <a:pt x="2468880" y="422910"/>
                  <a:pt x="2468880" y="422910"/>
                </a:cubicBezTo>
                <a:lnTo>
                  <a:pt x="2468880" y="42291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376566" y="1799330"/>
            <a:ext cx="2679964" cy="3131983"/>
            <a:chOff x="8785786" y="1179790"/>
            <a:chExt cx="1882214" cy="2199680"/>
          </a:xfrm>
        </p:grpSpPr>
        <p:sp>
          <p:nvSpPr>
            <p:cNvPr id="125" name="Freeform 124"/>
            <p:cNvSpPr/>
            <p:nvPr/>
          </p:nvSpPr>
          <p:spPr>
            <a:xfrm>
              <a:off x="8785786" y="1179790"/>
              <a:ext cx="317420" cy="130430"/>
            </a:xfrm>
            <a:custGeom>
              <a:avLst/>
              <a:gdLst>
                <a:gd name="connsiteX0" fmla="*/ 74 w 317420"/>
                <a:gd name="connsiteY0" fmla="*/ 5120 h 130430"/>
                <a:gd name="connsiteX1" fmla="*/ 83894 w 317420"/>
                <a:gd name="connsiteY1" fmla="*/ 62270 h 130430"/>
                <a:gd name="connsiteX2" fmla="*/ 141044 w 317420"/>
                <a:gd name="connsiteY2" fmla="*/ 92750 h 130430"/>
                <a:gd name="connsiteX3" fmla="*/ 221054 w 317420"/>
                <a:gd name="connsiteY3" fmla="*/ 123230 h 130430"/>
                <a:gd name="connsiteX4" fmla="*/ 316304 w 317420"/>
                <a:gd name="connsiteY4" fmla="*/ 127040 h 130430"/>
                <a:gd name="connsiteX5" fmla="*/ 266774 w 317420"/>
                <a:gd name="connsiteY5" fmla="*/ 81320 h 130430"/>
                <a:gd name="connsiteX6" fmla="*/ 171524 w 317420"/>
                <a:gd name="connsiteY6" fmla="*/ 5120 h 130430"/>
                <a:gd name="connsiteX7" fmla="*/ 99134 w 317420"/>
                <a:gd name="connsiteY7" fmla="*/ 5120 h 130430"/>
                <a:gd name="connsiteX8" fmla="*/ 74 w 317420"/>
                <a:gd name="connsiteY8" fmla="*/ 5120 h 13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20" h="130430">
                  <a:moveTo>
                    <a:pt x="74" y="5120"/>
                  </a:moveTo>
                  <a:cubicBezTo>
                    <a:pt x="-2466" y="14645"/>
                    <a:pt x="60399" y="47665"/>
                    <a:pt x="83894" y="62270"/>
                  </a:cubicBezTo>
                  <a:cubicBezTo>
                    <a:pt x="107389" y="76875"/>
                    <a:pt x="118184" y="82590"/>
                    <a:pt x="141044" y="92750"/>
                  </a:cubicBezTo>
                  <a:cubicBezTo>
                    <a:pt x="163904" y="102910"/>
                    <a:pt x="191844" y="117515"/>
                    <a:pt x="221054" y="123230"/>
                  </a:cubicBezTo>
                  <a:cubicBezTo>
                    <a:pt x="250264" y="128945"/>
                    <a:pt x="308684" y="134025"/>
                    <a:pt x="316304" y="127040"/>
                  </a:cubicBezTo>
                  <a:cubicBezTo>
                    <a:pt x="323924" y="120055"/>
                    <a:pt x="290904" y="101640"/>
                    <a:pt x="266774" y="81320"/>
                  </a:cubicBezTo>
                  <a:cubicBezTo>
                    <a:pt x="242644" y="61000"/>
                    <a:pt x="199464" y="17820"/>
                    <a:pt x="171524" y="5120"/>
                  </a:cubicBezTo>
                  <a:cubicBezTo>
                    <a:pt x="143584" y="-7580"/>
                    <a:pt x="125804" y="7660"/>
                    <a:pt x="99134" y="5120"/>
                  </a:cubicBezTo>
                  <a:cubicBezTo>
                    <a:pt x="72464" y="2580"/>
                    <a:pt x="2614" y="-4405"/>
                    <a:pt x="74" y="512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91600" y="1333500"/>
              <a:ext cx="1676400" cy="2045970"/>
            </a:xfrm>
            <a:custGeom>
              <a:avLst/>
              <a:gdLst>
                <a:gd name="connsiteX0" fmla="*/ 0 w 1676400"/>
                <a:gd name="connsiteY0" fmla="*/ 0 h 2045970"/>
                <a:gd name="connsiteX1" fmla="*/ 49530 w 1676400"/>
                <a:gd name="connsiteY1" fmla="*/ 80010 h 2045970"/>
                <a:gd name="connsiteX2" fmla="*/ 49530 w 1676400"/>
                <a:gd name="connsiteY2" fmla="*/ 129540 h 2045970"/>
                <a:gd name="connsiteX3" fmla="*/ 22860 w 1676400"/>
                <a:gd name="connsiteY3" fmla="*/ 274320 h 2045970"/>
                <a:gd name="connsiteX4" fmla="*/ 15240 w 1676400"/>
                <a:gd name="connsiteY4" fmla="*/ 354330 h 2045970"/>
                <a:gd name="connsiteX5" fmla="*/ 49530 w 1676400"/>
                <a:gd name="connsiteY5" fmla="*/ 411480 h 2045970"/>
                <a:gd name="connsiteX6" fmla="*/ 19050 w 1676400"/>
                <a:gd name="connsiteY6" fmla="*/ 480060 h 2045970"/>
                <a:gd name="connsiteX7" fmla="*/ 57150 w 1676400"/>
                <a:gd name="connsiteY7" fmla="*/ 518160 h 2045970"/>
                <a:gd name="connsiteX8" fmla="*/ 57150 w 1676400"/>
                <a:gd name="connsiteY8" fmla="*/ 590550 h 2045970"/>
                <a:gd name="connsiteX9" fmla="*/ 247650 w 1676400"/>
                <a:gd name="connsiteY9" fmla="*/ 834390 h 2045970"/>
                <a:gd name="connsiteX10" fmla="*/ 247650 w 1676400"/>
                <a:gd name="connsiteY10" fmla="*/ 864870 h 2045970"/>
                <a:gd name="connsiteX11" fmla="*/ 300990 w 1676400"/>
                <a:gd name="connsiteY11" fmla="*/ 883920 h 2045970"/>
                <a:gd name="connsiteX12" fmla="*/ 358140 w 1676400"/>
                <a:gd name="connsiteY12" fmla="*/ 883920 h 2045970"/>
                <a:gd name="connsiteX13" fmla="*/ 403860 w 1676400"/>
                <a:gd name="connsiteY13" fmla="*/ 922020 h 2045970"/>
                <a:gd name="connsiteX14" fmla="*/ 441960 w 1676400"/>
                <a:gd name="connsiteY14" fmla="*/ 925830 h 2045970"/>
                <a:gd name="connsiteX15" fmla="*/ 472440 w 1676400"/>
                <a:gd name="connsiteY15" fmla="*/ 967740 h 2045970"/>
                <a:gd name="connsiteX16" fmla="*/ 567690 w 1676400"/>
                <a:gd name="connsiteY16" fmla="*/ 1181100 h 2045970"/>
                <a:gd name="connsiteX17" fmla="*/ 689610 w 1676400"/>
                <a:gd name="connsiteY17" fmla="*/ 1287780 h 2045970"/>
                <a:gd name="connsiteX18" fmla="*/ 655320 w 1676400"/>
                <a:gd name="connsiteY18" fmla="*/ 1287780 h 2045970"/>
                <a:gd name="connsiteX19" fmla="*/ 655320 w 1676400"/>
                <a:gd name="connsiteY19" fmla="*/ 1287780 h 2045970"/>
                <a:gd name="connsiteX20" fmla="*/ 655320 w 1676400"/>
                <a:gd name="connsiteY20" fmla="*/ 1341120 h 2045970"/>
                <a:gd name="connsiteX21" fmla="*/ 742950 w 1676400"/>
                <a:gd name="connsiteY21" fmla="*/ 1390650 h 2045970"/>
                <a:gd name="connsiteX22" fmla="*/ 788670 w 1676400"/>
                <a:gd name="connsiteY22" fmla="*/ 1424940 h 2045970"/>
                <a:gd name="connsiteX23" fmla="*/ 788670 w 1676400"/>
                <a:gd name="connsiteY23" fmla="*/ 1485900 h 2045970"/>
                <a:gd name="connsiteX24" fmla="*/ 948690 w 1676400"/>
                <a:gd name="connsiteY24" fmla="*/ 1607820 h 2045970"/>
                <a:gd name="connsiteX25" fmla="*/ 986790 w 1676400"/>
                <a:gd name="connsiteY25" fmla="*/ 1584960 h 2045970"/>
                <a:gd name="connsiteX26" fmla="*/ 922020 w 1676400"/>
                <a:gd name="connsiteY26" fmla="*/ 1497330 h 2045970"/>
                <a:gd name="connsiteX27" fmla="*/ 872490 w 1676400"/>
                <a:gd name="connsiteY27" fmla="*/ 1383030 h 2045970"/>
                <a:gd name="connsiteX28" fmla="*/ 769620 w 1676400"/>
                <a:gd name="connsiteY28" fmla="*/ 1276350 h 2045970"/>
                <a:gd name="connsiteX29" fmla="*/ 712470 w 1676400"/>
                <a:gd name="connsiteY29" fmla="*/ 1184910 h 2045970"/>
                <a:gd name="connsiteX30" fmla="*/ 666750 w 1676400"/>
                <a:gd name="connsiteY30" fmla="*/ 1158240 h 2045970"/>
                <a:gd name="connsiteX31" fmla="*/ 662940 w 1676400"/>
                <a:gd name="connsiteY31" fmla="*/ 1062990 h 2045970"/>
                <a:gd name="connsiteX32" fmla="*/ 822960 w 1676400"/>
                <a:gd name="connsiteY32" fmla="*/ 1230630 h 2045970"/>
                <a:gd name="connsiteX33" fmla="*/ 975360 w 1676400"/>
                <a:gd name="connsiteY33" fmla="*/ 1405890 h 2045970"/>
                <a:gd name="connsiteX34" fmla="*/ 1207770 w 1676400"/>
                <a:gd name="connsiteY34" fmla="*/ 1634490 h 2045970"/>
                <a:gd name="connsiteX35" fmla="*/ 1249680 w 1676400"/>
                <a:gd name="connsiteY35" fmla="*/ 1703070 h 2045970"/>
                <a:gd name="connsiteX36" fmla="*/ 1226820 w 1676400"/>
                <a:gd name="connsiteY36" fmla="*/ 1744980 h 2045970"/>
                <a:gd name="connsiteX37" fmla="*/ 1230630 w 1676400"/>
                <a:gd name="connsiteY37" fmla="*/ 1805940 h 2045970"/>
                <a:gd name="connsiteX38" fmla="*/ 1371600 w 1676400"/>
                <a:gd name="connsiteY38" fmla="*/ 1927860 h 2045970"/>
                <a:gd name="connsiteX39" fmla="*/ 1459230 w 1676400"/>
                <a:gd name="connsiteY39" fmla="*/ 1939290 h 2045970"/>
                <a:gd name="connsiteX40" fmla="*/ 1676400 w 1676400"/>
                <a:gd name="connsiteY40" fmla="*/ 2045970 h 20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400" h="2045970">
                  <a:moveTo>
                    <a:pt x="0" y="0"/>
                  </a:moveTo>
                  <a:cubicBezTo>
                    <a:pt x="20637" y="29210"/>
                    <a:pt x="41275" y="58420"/>
                    <a:pt x="49530" y="80010"/>
                  </a:cubicBezTo>
                  <a:cubicBezTo>
                    <a:pt x="57785" y="101600"/>
                    <a:pt x="53975" y="97155"/>
                    <a:pt x="49530" y="129540"/>
                  </a:cubicBezTo>
                  <a:cubicBezTo>
                    <a:pt x="45085" y="161925"/>
                    <a:pt x="28575" y="236855"/>
                    <a:pt x="22860" y="274320"/>
                  </a:cubicBezTo>
                  <a:cubicBezTo>
                    <a:pt x="17145" y="311785"/>
                    <a:pt x="10795" y="331470"/>
                    <a:pt x="15240" y="354330"/>
                  </a:cubicBezTo>
                  <a:cubicBezTo>
                    <a:pt x="19685" y="377190"/>
                    <a:pt x="48895" y="390525"/>
                    <a:pt x="49530" y="411480"/>
                  </a:cubicBezTo>
                  <a:cubicBezTo>
                    <a:pt x="50165" y="432435"/>
                    <a:pt x="17780" y="462280"/>
                    <a:pt x="19050" y="480060"/>
                  </a:cubicBezTo>
                  <a:cubicBezTo>
                    <a:pt x="20320" y="497840"/>
                    <a:pt x="50800" y="499745"/>
                    <a:pt x="57150" y="518160"/>
                  </a:cubicBezTo>
                  <a:cubicBezTo>
                    <a:pt x="63500" y="536575"/>
                    <a:pt x="25400" y="537845"/>
                    <a:pt x="57150" y="590550"/>
                  </a:cubicBezTo>
                  <a:cubicBezTo>
                    <a:pt x="88900" y="643255"/>
                    <a:pt x="215900" y="788670"/>
                    <a:pt x="247650" y="834390"/>
                  </a:cubicBezTo>
                  <a:cubicBezTo>
                    <a:pt x="279400" y="880110"/>
                    <a:pt x="238760" y="856615"/>
                    <a:pt x="247650" y="864870"/>
                  </a:cubicBezTo>
                  <a:cubicBezTo>
                    <a:pt x="256540" y="873125"/>
                    <a:pt x="282575" y="880745"/>
                    <a:pt x="300990" y="883920"/>
                  </a:cubicBezTo>
                  <a:cubicBezTo>
                    <a:pt x="319405" y="887095"/>
                    <a:pt x="340995" y="877570"/>
                    <a:pt x="358140" y="883920"/>
                  </a:cubicBezTo>
                  <a:cubicBezTo>
                    <a:pt x="375285" y="890270"/>
                    <a:pt x="389890" y="915035"/>
                    <a:pt x="403860" y="922020"/>
                  </a:cubicBezTo>
                  <a:cubicBezTo>
                    <a:pt x="417830" y="929005"/>
                    <a:pt x="430530" y="918210"/>
                    <a:pt x="441960" y="925830"/>
                  </a:cubicBezTo>
                  <a:cubicBezTo>
                    <a:pt x="453390" y="933450"/>
                    <a:pt x="451485" y="925195"/>
                    <a:pt x="472440" y="967740"/>
                  </a:cubicBezTo>
                  <a:cubicBezTo>
                    <a:pt x="493395" y="1010285"/>
                    <a:pt x="531495" y="1127760"/>
                    <a:pt x="567690" y="1181100"/>
                  </a:cubicBezTo>
                  <a:cubicBezTo>
                    <a:pt x="603885" y="1234440"/>
                    <a:pt x="675005" y="1270000"/>
                    <a:pt x="689610" y="1287780"/>
                  </a:cubicBezTo>
                  <a:cubicBezTo>
                    <a:pt x="704215" y="1305560"/>
                    <a:pt x="655320" y="1287780"/>
                    <a:pt x="655320" y="1287780"/>
                  </a:cubicBezTo>
                  <a:lnTo>
                    <a:pt x="655320" y="1287780"/>
                  </a:lnTo>
                  <a:cubicBezTo>
                    <a:pt x="655320" y="1296670"/>
                    <a:pt x="640715" y="1323975"/>
                    <a:pt x="655320" y="1341120"/>
                  </a:cubicBezTo>
                  <a:cubicBezTo>
                    <a:pt x="669925" y="1358265"/>
                    <a:pt x="720725" y="1376680"/>
                    <a:pt x="742950" y="1390650"/>
                  </a:cubicBezTo>
                  <a:cubicBezTo>
                    <a:pt x="765175" y="1404620"/>
                    <a:pt x="781050" y="1409065"/>
                    <a:pt x="788670" y="1424940"/>
                  </a:cubicBezTo>
                  <a:cubicBezTo>
                    <a:pt x="796290" y="1440815"/>
                    <a:pt x="762000" y="1455420"/>
                    <a:pt x="788670" y="1485900"/>
                  </a:cubicBezTo>
                  <a:cubicBezTo>
                    <a:pt x="815340" y="1516380"/>
                    <a:pt x="915670" y="1591310"/>
                    <a:pt x="948690" y="1607820"/>
                  </a:cubicBezTo>
                  <a:cubicBezTo>
                    <a:pt x="981710" y="1624330"/>
                    <a:pt x="991235" y="1603375"/>
                    <a:pt x="986790" y="1584960"/>
                  </a:cubicBezTo>
                  <a:cubicBezTo>
                    <a:pt x="982345" y="1566545"/>
                    <a:pt x="941070" y="1530985"/>
                    <a:pt x="922020" y="1497330"/>
                  </a:cubicBezTo>
                  <a:cubicBezTo>
                    <a:pt x="902970" y="1463675"/>
                    <a:pt x="897890" y="1419860"/>
                    <a:pt x="872490" y="1383030"/>
                  </a:cubicBezTo>
                  <a:cubicBezTo>
                    <a:pt x="847090" y="1346200"/>
                    <a:pt x="796290" y="1309370"/>
                    <a:pt x="769620" y="1276350"/>
                  </a:cubicBezTo>
                  <a:cubicBezTo>
                    <a:pt x="742950" y="1243330"/>
                    <a:pt x="729615" y="1204595"/>
                    <a:pt x="712470" y="1184910"/>
                  </a:cubicBezTo>
                  <a:cubicBezTo>
                    <a:pt x="695325" y="1165225"/>
                    <a:pt x="675005" y="1178560"/>
                    <a:pt x="666750" y="1158240"/>
                  </a:cubicBezTo>
                  <a:cubicBezTo>
                    <a:pt x="658495" y="1137920"/>
                    <a:pt x="636905" y="1050925"/>
                    <a:pt x="662940" y="1062990"/>
                  </a:cubicBezTo>
                  <a:cubicBezTo>
                    <a:pt x="688975" y="1075055"/>
                    <a:pt x="770890" y="1173480"/>
                    <a:pt x="822960" y="1230630"/>
                  </a:cubicBezTo>
                  <a:cubicBezTo>
                    <a:pt x="875030" y="1287780"/>
                    <a:pt x="911225" y="1338580"/>
                    <a:pt x="975360" y="1405890"/>
                  </a:cubicBezTo>
                  <a:cubicBezTo>
                    <a:pt x="1039495" y="1473200"/>
                    <a:pt x="1162050" y="1584960"/>
                    <a:pt x="1207770" y="1634490"/>
                  </a:cubicBezTo>
                  <a:cubicBezTo>
                    <a:pt x="1253490" y="1684020"/>
                    <a:pt x="1246505" y="1684655"/>
                    <a:pt x="1249680" y="1703070"/>
                  </a:cubicBezTo>
                  <a:cubicBezTo>
                    <a:pt x="1252855" y="1721485"/>
                    <a:pt x="1229995" y="1727835"/>
                    <a:pt x="1226820" y="1744980"/>
                  </a:cubicBezTo>
                  <a:cubicBezTo>
                    <a:pt x="1223645" y="1762125"/>
                    <a:pt x="1206500" y="1775460"/>
                    <a:pt x="1230630" y="1805940"/>
                  </a:cubicBezTo>
                  <a:cubicBezTo>
                    <a:pt x="1254760" y="1836420"/>
                    <a:pt x="1333500" y="1905635"/>
                    <a:pt x="1371600" y="1927860"/>
                  </a:cubicBezTo>
                  <a:cubicBezTo>
                    <a:pt x="1409700" y="1950085"/>
                    <a:pt x="1408430" y="1919605"/>
                    <a:pt x="1459230" y="1939290"/>
                  </a:cubicBezTo>
                  <a:cubicBezTo>
                    <a:pt x="1510030" y="1958975"/>
                    <a:pt x="1593215" y="2002472"/>
                    <a:pt x="1676400" y="20459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2248" y="6214478"/>
            <a:ext cx="6631716" cy="643522"/>
            <a:chOff x="6380791" y="7340180"/>
            <a:chExt cx="4657641" cy="451964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736080" y="7340181"/>
              <a:ext cx="38420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94564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10517157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98742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>
              <a:off x="923140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858852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0244625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100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5668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120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68736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140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16200000">
              <a:off x="730276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6598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38079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0999" y="1356360"/>
            <a:ext cx="981397" cy="4860633"/>
            <a:chOff x="179417" y="868680"/>
            <a:chExt cx="689263" cy="3413760"/>
          </a:xfrm>
        </p:grpSpPr>
        <p:grpSp>
          <p:nvGrpSpPr>
            <p:cNvPr id="99" name="Group 98"/>
            <p:cNvGrpSpPr/>
            <p:nvPr/>
          </p:nvGrpSpPr>
          <p:grpSpPr>
            <a:xfrm>
              <a:off x="731520" y="868680"/>
              <a:ext cx="137160" cy="3413760"/>
              <a:chOff x="731520" y="868680"/>
              <a:chExt cx="137160" cy="341376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868680" y="868680"/>
                <a:ext cx="0" cy="3413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31520" y="88773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31520" y="345832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31520" y="281567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1520" y="217302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1520" y="1530377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1520" y="408697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79417" y="1345711"/>
              <a:ext cx="620683" cy="2923076"/>
              <a:chOff x="179417" y="1345711"/>
              <a:chExt cx="620683" cy="29230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79417" y="19841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9417" y="134571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9417" y="262258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9417" y="326101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6436" y="3899455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6354014" y="1634610"/>
            <a:ext cx="5137304" cy="1317148"/>
            <a:chOff x="6096125" y="5079915"/>
            <a:chExt cx="5137304" cy="1317148"/>
          </a:xfrm>
        </p:grpSpPr>
        <p:sp>
          <p:nvSpPr>
            <p:cNvPr id="128" name="TextBox 127"/>
            <p:cNvSpPr txBox="1"/>
            <p:nvPr/>
          </p:nvSpPr>
          <p:spPr>
            <a:xfrm>
              <a:off x="6580063" y="5079915"/>
              <a:ext cx="78739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27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1474" y="5079915"/>
              <a:ext cx="801823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AM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17313" y="5079915"/>
              <a:ext cx="78739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178724" y="5079915"/>
              <a:ext cx="8018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054563" y="5079915"/>
              <a:ext cx="78739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65635" y="5570764"/>
              <a:ext cx="80182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6125" y="6027731"/>
              <a:ext cx="513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Day of month (Nov or Dec) and AM or PM composite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5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5-Point Star 70"/>
          <p:cNvSpPr/>
          <p:nvPr/>
        </p:nvSpPr>
        <p:spPr>
          <a:xfrm>
            <a:off x="8267589" y="3936039"/>
            <a:ext cx="409002" cy="40900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8951" y="3954927"/>
            <a:ext cx="233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Low center from SSM/I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74830" y="5452725"/>
            <a:ext cx="548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Contours are SSM/I-observed </a:t>
            </a:r>
            <a:r>
              <a:rPr lang="en-US" dirty="0">
                <a:solidFill>
                  <a:prstClr val="black"/>
                </a:solidFill>
              </a:rPr>
              <a:t>IWV = 4 </a:t>
            </a:r>
            <a:r>
              <a:rPr lang="en-US" dirty="0">
                <a:solidFill>
                  <a:prstClr val="black"/>
                </a:solidFill>
              </a:rPr>
              <a:t>cm contour</a:t>
            </a:r>
          </a:p>
          <a:p>
            <a:r>
              <a:rPr lang="en-US" dirty="0">
                <a:solidFill>
                  <a:prstClr val="black"/>
                </a:solidFill>
              </a:rPr>
              <a:t>marking the north edge of tropical water vapor reservoir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799394" y="251311"/>
            <a:ext cx="8593212" cy="6962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Tropical surge and developing cut-off low – IWV isochrones</a:t>
            </a:r>
            <a:endParaRPr lang="en-US" sz="2800" b="1" dirty="0"/>
          </a:p>
        </p:txBody>
      </p:sp>
      <p:sp>
        <p:nvSpPr>
          <p:cNvPr id="78" name="Freeform 77"/>
          <p:cNvSpPr/>
          <p:nvPr/>
        </p:nvSpPr>
        <p:spPr>
          <a:xfrm>
            <a:off x="3080141" y="4680119"/>
            <a:ext cx="3482731" cy="631782"/>
          </a:xfrm>
          <a:custGeom>
            <a:avLst/>
            <a:gdLst>
              <a:gd name="connsiteX0" fmla="*/ 0 w 2446020"/>
              <a:gd name="connsiteY0" fmla="*/ 385970 h 443718"/>
              <a:gd name="connsiteX1" fmla="*/ 365760 w 2446020"/>
              <a:gd name="connsiteY1" fmla="*/ 431690 h 443718"/>
              <a:gd name="connsiteX2" fmla="*/ 491490 w 2446020"/>
              <a:gd name="connsiteY2" fmla="*/ 191660 h 443718"/>
              <a:gd name="connsiteX3" fmla="*/ 857250 w 2446020"/>
              <a:gd name="connsiteY3" fmla="*/ 134510 h 443718"/>
              <a:gd name="connsiteX4" fmla="*/ 1325880 w 2446020"/>
              <a:gd name="connsiteY4" fmla="*/ 237380 h 443718"/>
              <a:gd name="connsiteX5" fmla="*/ 1977390 w 2446020"/>
              <a:gd name="connsiteY5" fmla="*/ 8780 h 443718"/>
              <a:gd name="connsiteX6" fmla="*/ 2240280 w 2446020"/>
              <a:gd name="connsiteY6" fmla="*/ 54500 h 443718"/>
              <a:gd name="connsiteX7" fmla="*/ 2446020 w 2446020"/>
              <a:gd name="connsiteY7" fmla="*/ 123080 h 44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020" h="443718">
                <a:moveTo>
                  <a:pt x="0" y="385970"/>
                </a:moveTo>
                <a:cubicBezTo>
                  <a:pt x="141922" y="425022"/>
                  <a:pt x="283845" y="464075"/>
                  <a:pt x="365760" y="431690"/>
                </a:cubicBezTo>
                <a:cubicBezTo>
                  <a:pt x="447675" y="399305"/>
                  <a:pt x="409575" y="241190"/>
                  <a:pt x="491490" y="191660"/>
                </a:cubicBezTo>
                <a:cubicBezTo>
                  <a:pt x="573405" y="142130"/>
                  <a:pt x="718185" y="126890"/>
                  <a:pt x="857250" y="134510"/>
                </a:cubicBezTo>
                <a:cubicBezTo>
                  <a:pt x="996315" y="142130"/>
                  <a:pt x="1139190" y="258335"/>
                  <a:pt x="1325880" y="237380"/>
                </a:cubicBezTo>
                <a:cubicBezTo>
                  <a:pt x="1512570" y="216425"/>
                  <a:pt x="1824990" y="39260"/>
                  <a:pt x="1977390" y="8780"/>
                </a:cubicBezTo>
                <a:cubicBezTo>
                  <a:pt x="2129790" y="-21700"/>
                  <a:pt x="2162175" y="35450"/>
                  <a:pt x="2240280" y="54500"/>
                </a:cubicBezTo>
                <a:cubicBezTo>
                  <a:pt x="2318385" y="73550"/>
                  <a:pt x="2382202" y="98315"/>
                  <a:pt x="2446020" y="12308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884847" y="4643467"/>
            <a:ext cx="3726848" cy="635034"/>
          </a:xfrm>
          <a:custGeom>
            <a:avLst/>
            <a:gdLst>
              <a:gd name="connsiteX0" fmla="*/ 0 w 2617470"/>
              <a:gd name="connsiteY0" fmla="*/ 446002 h 446002"/>
              <a:gd name="connsiteX1" fmla="*/ 457200 w 2617470"/>
              <a:gd name="connsiteY1" fmla="*/ 320272 h 446002"/>
              <a:gd name="connsiteX2" fmla="*/ 560070 w 2617470"/>
              <a:gd name="connsiteY2" fmla="*/ 194542 h 446002"/>
              <a:gd name="connsiteX3" fmla="*/ 902970 w 2617470"/>
              <a:gd name="connsiteY3" fmla="*/ 91672 h 446002"/>
              <a:gd name="connsiteX4" fmla="*/ 1143000 w 2617470"/>
              <a:gd name="connsiteY4" fmla="*/ 194542 h 446002"/>
              <a:gd name="connsiteX5" fmla="*/ 1645920 w 2617470"/>
              <a:gd name="connsiteY5" fmla="*/ 91672 h 446002"/>
              <a:gd name="connsiteX6" fmla="*/ 1805940 w 2617470"/>
              <a:gd name="connsiteY6" fmla="*/ 91672 h 446002"/>
              <a:gd name="connsiteX7" fmla="*/ 1977390 w 2617470"/>
              <a:gd name="connsiteY7" fmla="*/ 232 h 446002"/>
              <a:gd name="connsiteX8" fmla="*/ 2423160 w 2617470"/>
              <a:gd name="connsiteY8" fmla="*/ 68812 h 446002"/>
              <a:gd name="connsiteX9" fmla="*/ 2617470 w 2617470"/>
              <a:gd name="connsiteY9" fmla="*/ 171682 h 446002"/>
              <a:gd name="connsiteX10" fmla="*/ 2617470 w 2617470"/>
              <a:gd name="connsiteY10" fmla="*/ 171682 h 4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7470" h="446002">
                <a:moveTo>
                  <a:pt x="0" y="446002"/>
                </a:moveTo>
                <a:cubicBezTo>
                  <a:pt x="181927" y="404092"/>
                  <a:pt x="363855" y="362182"/>
                  <a:pt x="457200" y="320272"/>
                </a:cubicBezTo>
                <a:cubicBezTo>
                  <a:pt x="550545" y="278362"/>
                  <a:pt x="485775" y="232642"/>
                  <a:pt x="560070" y="194542"/>
                </a:cubicBezTo>
                <a:cubicBezTo>
                  <a:pt x="634365" y="156442"/>
                  <a:pt x="805815" y="91672"/>
                  <a:pt x="902970" y="91672"/>
                </a:cubicBezTo>
                <a:cubicBezTo>
                  <a:pt x="1000125" y="91672"/>
                  <a:pt x="1019175" y="194542"/>
                  <a:pt x="1143000" y="194542"/>
                </a:cubicBezTo>
                <a:cubicBezTo>
                  <a:pt x="1266825" y="194542"/>
                  <a:pt x="1535430" y="108817"/>
                  <a:pt x="1645920" y="91672"/>
                </a:cubicBezTo>
                <a:cubicBezTo>
                  <a:pt x="1756410" y="74527"/>
                  <a:pt x="1750695" y="106912"/>
                  <a:pt x="1805940" y="91672"/>
                </a:cubicBezTo>
                <a:cubicBezTo>
                  <a:pt x="1861185" y="76432"/>
                  <a:pt x="1874520" y="4042"/>
                  <a:pt x="1977390" y="232"/>
                </a:cubicBezTo>
                <a:cubicBezTo>
                  <a:pt x="2080260" y="-3578"/>
                  <a:pt x="2316480" y="40237"/>
                  <a:pt x="2423160" y="68812"/>
                </a:cubicBezTo>
                <a:cubicBezTo>
                  <a:pt x="2529840" y="97387"/>
                  <a:pt x="2617470" y="171682"/>
                  <a:pt x="2617470" y="171682"/>
                </a:cubicBezTo>
                <a:lnTo>
                  <a:pt x="2617470" y="171682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754652" y="4594930"/>
            <a:ext cx="3791945" cy="637806"/>
          </a:xfrm>
          <a:custGeom>
            <a:avLst/>
            <a:gdLst>
              <a:gd name="connsiteX0" fmla="*/ 0 w 2663190"/>
              <a:gd name="connsiteY0" fmla="*/ 411511 h 447949"/>
              <a:gd name="connsiteX1" fmla="*/ 182880 w 2663190"/>
              <a:gd name="connsiteY1" fmla="*/ 434371 h 447949"/>
              <a:gd name="connsiteX2" fmla="*/ 537210 w 2663190"/>
              <a:gd name="connsiteY2" fmla="*/ 228631 h 447949"/>
              <a:gd name="connsiteX3" fmla="*/ 948690 w 2663190"/>
              <a:gd name="connsiteY3" fmla="*/ 137191 h 447949"/>
              <a:gd name="connsiteX4" fmla="*/ 1417320 w 2663190"/>
              <a:gd name="connsiteY4" fmla="*/ 240061 h 447949"/>
              <a:gd name="connsiteX5" fmla="*/ 1600200 w 2663190"/>
              <a:gd name="connsiteY5" fmla="*/ 57181 h 447949"/>
              <a:gd name="connsiteX6" fmla="*/ 1748790 w 2663190"/>
              <a:gd name="connsiteY6" fmla="*/ 91471 h 447949"/>
              <a:gd name="connsiteX7" fmla="*/ 1885950 w 2663190"/>
              <a:gd name="connsiteY7" fmla="*/ 31 h 447949"/>
              <a:gd name="connsiteX8" fmla="*/ 2217420 w 2663190"/>
              <a:gd name="connsiteY8" fmla="*/ 102901 h 447949"/>
              <a:gd name="connsiteX9" fmla="*/ 2663190 w 2663190"/>
              <a:gd name="connsiteY9" fmla="*/ 194341 h 447949"/>
              <a:gd name="connsiteX10" fmla="*/ 2663190 w 2663190"/>
              <a:gd name="connsiteY10" fmla="*/ 194341 h 44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3190" h="447949">
                <a:moveTo>
                  <a:pt x="0" y="411511"/>
                </a:moveTo>
                <a:cubicBezTo>
                  <a:pt x="46672" y="438181"/>
                  <a:pt x="93345" y="464851"/>
                  <a:pt x="182880" y="434371"/>
                </a:cubicBezTo>
                <a:cubicBezTo>
                  <a:pt x="272415" y="403891"/>
                  <a:pt x="409575" y="278161"/>
                  <a:pt x="537210" y="228631"/>
                </a:cubicBezTo>
                <a:cubicBezTo>
                  <a:pt x="664845" y="179101"/>
                  <a:pt x="802005" y="135286"/>
                  <a:pt x="948690" y="137191"/>
                </a:cubicBezTo>
                <a:cubicBezTo>
                  <a:pt x="1095375" y="139096"/>
                  <a:pt x="1308735" y="253396"/>
                  <a:pt x="1417320" y="240061"/>
                </a:cubicBezTo>
                <a:cubicBezTo>
                  <a:pt x="1525905" y="226726"/>
                  <a:pt x="1544955" y="81946"/>
                  <a:pt x="1600200" y="57181"/>
                </a:cubicBezTo>
                <a:cubicBezTo>
                  <a:pt x="1655445" y="32416"/>
                  <a:pt x="1701165" y="100996"/>
                  <a:pt x="1748790" y="91471"/>
                </a:cubicBezTo>
                <a:cubicBezTo>
                  <a:pt x="1796415" y="81946"/>
                  <a:pt x="1807845" y="-1874"/>
                  <a:pt x="1885950" y="31"/>
                </a:cubicBezTo>
                <a:cubicBezTo>
                  <a:pt x="1964055" y="1936"/>
                  <a:pt x="2087880" y="70516"/>
                  <a:pt x="2217420" y="102901"/>
                </a:cubicBezTo>
                <a:cubicBezTo>
                  <a:pt x="2346960" y="135286"/>
                  <a:pt x="2663190" y="194341"/>
                  <a:pt x="2663190" y="194341"/>
                </a:cubicBezTo>
                <a:lnTo>
                  <a:pt x="2663190" y="19434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91708" y="4545772"/>
            <a:ext cx="3629201" cy="472338"/>
          </a:xfrm>
          <a:custGeom>
            <a:avLst/>
            <a:gdLst>
              <a:gd name="connsiteX0" fmla="*/ 0 w 2548890"/>
              <a:gd name="connsiteY0" fmla="*/ 274586 h 331736"/>
              <a:gd name="connsiteX1" fmla="*/ 182880 w 2548890"/>
              <a:gd name="connsiteY1" fmla="*/ 331736 h 331736"/>
              <a:gd name="connsiteX2" fmla="*/ 182880 w 2548890"/>
              <a:gd name="connsiteY2" fmla="*/ 331736 h 331736"/>
              <a:gd name="connsiteX3" fmla="*/ 525780 w 2548890"/>
              <a:gd name="connsiteY3" fmla="*/ 206006 h 331736"/>
              <a:gd name="connsiteX4" fmla="*/ 685800 w 2548890"/>
              <a:gd name="connsiteY4" fmla="*/ 263156 h 331736"/>
              <a:gd name="connsiteX5" fmla="*/ 811530 w 2548890"/>
              <a:gd name="connsiteY5" fmla="*/ 194576 h 331736"/>
              <a:gd name="connsiteX6" fmla="*/ 1005840 w 2548890"/>
              <a:gd name="connsiteY6" fmla="*/ 183146 h 331736"/>
              <a:gd name="connsiteX7" fmla="*/ 1520190 w 2548890"/>
              <a:gd name="connsiteY7" fmla="*/ 266 h 331736"/>
              <a:gd name="connsiteX8" fmla="*/ 1840230 w 2548890"/>
              <a:gd name="connsiteY8" fmla="*/ 228866 h 331736"/>
              <a:gd name="connsiteX9" fmla="*/ 1977390 w 2548890"/>
              <a:gd name="connsiteY9" fmla="*/ 206006 h 331736"/>
              <a:gd name="connsiteX10" fmla="*/ 2331720 w 2548890"/>
              <a:gd name="connsiteY10" fmla="*/ 263156 h 331736"/>
              <a:gd name="connsiteX11" fmla="*/ 2548890 w 2548890"/>
              <a:gd name="connsiteY11" fmla="*/ 308876 h 3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8890" h="331736">
                <a:moveTo>
                  <a:pt x="0" y="274586"/>
                </a:moveTo>
                <a:lnTo>
                  <a:pt x="182880" y="331736"/>
                </a:lnTo>
                <a:lnTo>
                  <a:pt x="182880" y="331736"/>
                </a:lnTo>
                <a:cubicBezTo>
                  <a:pt x="240030" y="310781"/>
                  <a:pt x="441960" y="217436"/>
                  <a:pt x="525780" y="206006"/>
                </a:cubicBezTo>
                <a:cubicBezTo>
                  <a:pt x="609600" y="194576"/>
                  <a:pt x="638175" y="265061"/>
                  <a:pt x="685800" y="263156"/>
                </a:cubicBezTo>
                <a:cubicBezTo>
                  <a:pt x="733425" y="261251"/>
                  <a:pt x="758190" y="207911"/>
                  <a:pt x="811530" y="194576"/>
                </a:cubicBezTo>
                <a:cubicBezTo>
                  <a:pt x="864870" y="181241"/>
                  <a:pt x="887730" y="215531"/>
                  <a:pt x="1005840" y="183146"/>
                </a:cubicBezTo>
                <a:cubicBezTo>
                  <a:pt x="1123950" y="150761"/>
                  <a:pt x="1381125" y="-7354"/>
                  <a:pt x="1520190" y="266"/>
                </a:cubicBezTo>
                <a:cubicBezTo>
                  <a:pt x="1659255" y="7886"/>
                  <a:pt x="1764030" y="194576"/>
                  <a:pt x="1840230" y="228866"/>
                </a:cubicBezTo>
                <a:cubicBezTo>
                  <a:pt x="1916430" y="263156"/>
                  <a:pt x="1895475" y="200291"/>
                  <a:pt x="1977390" y="206006"/>
                </a:cubicBezTo>
                <a:cubicBezTo>
                  <a:pt x="2059305" y="211721"/>
                  <a:pt x="2236470" y="246011"/>
                  <a:pt x="2331720" y="263156"/>
                </a:cubicBezTo>
                <a:cubicBezTo>
                  <a:pt x="2426970" y="280301"/>
                  <a:pt x="2487930" y="294588"/>
                  <a:pt x="2548890" y="308876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112690" y="4414111"/>
            <a:ext cx="3385084" cy="669305"/>
          </a:xfrm>
          <a:custGeom>
            <a:avLst/>
            <a:gdLst>
              <a:gd name="connsiteX0" fmla="*/ 0 w 2377440"/>
              <a:gd name="connsiteY0" fmla="*/ 332765 h 470072"/>
              <a:gd name="connsiteX1" fmla="*/ 285750 w 2377440"/>
              <a:gd name="connsiteY1" fmla="*/ 469925 h 470072"/>
              <a:gd name="connsiteX2" fmla="*/ 617220 w 2377440"/>
              <a:gd name="connsiteY2" fmla="*/ 309905 h 470072"/>
              <a:gd name="connsiteX3" fmla="*/ 765810 w 2377440"/>
              <a:gd name="connsiteY3" fmla="*/ 298475 h 470072"/>
              <a:gd name="connsiteX4" fmla="*/ 891540 w 2377440"/>
              <a:gd name="connsiteY4" fmla="*/ 172745 h 470072"/>
              <a:gd name="connsiteX5" fmla="*/ 1348740 w 2377440"/>
              <a:gd name="connsiteY5" fmla="*/ 1295 h 470072"/>
              <a:gd name="connsiteX6" fmla="*/ 1588770 w 2377440"/>
              <a:gd name="connsiteY6" fmla="*/ 104165 h 470072"/>
              <a:gd name="connsiteX7" fmla="*/ 1737360 w 2377440"/>
              <a:gd name="connsiteY7" fmla="*/ 287045 h 470072"/>
              <a:gd name="connsiteX8" fmla="*/ 2377440 w 2377440"/>
              <a:gd name="connsiteY8" fmla="*/ 287045 h 47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40" h="470072">
                <a:moveTo>
                  <a:pt x="0" y="332765"/>
                </a:moveTo>
                <a:cubicBezTo>
                  <a:pt x="91440" y="403250"/>
                  <a:pt x="182880" y="473735"/>
                  <a:pt x="285750" y="469925"/>
                </a:cubicBezTo>
                <a:cubicBezTo>
                  <a:pt x="388620" y="466115"/>
                  <a:pt x="537210" y="338480"/>
                  <a:pt x="617220" y="309905"/>
                </a:cubicBezTo>
                <a:cubicBezTo>
                  <a:pt x="697230" y="281330"/>
                  <a:pt x="720090" y="321335"/>
                  <a:pt x="765810" y="298475"/>
                </a:cubicBezTo>
                <a:cubicBezTo>
                  <a:pt x="811530" y="275615"/>
                  <a:pt x="794385" y="222275"/>
                  <a:pt x="891540" y="172745"/>
                </a:cubicBezTo>
                <a:cubicBezTo>
                  <a:pt x="988695" y="123215"/>
                  <a:pt x="1232535" y="12725"/>
                  <a:pt x="1348740" y="1295"/>
                </a:cubicBezTo>
                <a:cubicBezTo>
                  <a:pt x="1464945" y="-10135"/>
                  <a:pt x="1524000" y="56540"/>
                  <a:pt x="1588770" y="104165"/>
                </a:cubicBezTo>
                <a:cubicBezTo>
                  <a:pt x="1653540" y="151790"/>
                  <a:pt x="1605915" y="256565"/>
                  <a:pt x="1737360" y="287045"/>
                </a:cubicBezTo>
                <a:cubicBezTo>
                  <a:pt x="1868805" y="317525"/>
                  <a:pt x="2123122" y="302285"/>
                  <a:pt x="2377440" y="28704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852298" y="4302034"/>
            <a:ext cx="3515280" cy="656704"/>
          </a:xfrm>
          <a:custGeom>
            <a:avLst/>
            <a:gdLst>
              <a:gd name="connsiteX0" fmla="*/ 0 w 2468880"/>
              <a:gd name="connsiteY0" fmla="*/ 457200 h 461222"/>
              <a:gd name="connsiteX1" fmla="*/ 262890 w 2468880"/>
              <a:gd name="connsiteY1" fmla="*/ 422910 h 461222"/>
              <a:gd name="connsiteX2" fmla="*/ 697230 w 2468880"/>
              <a:gd name="connsiteY2" fmla="*/ 445770 h 461222"/>
              <a:gd name="connsiteX3" fmla="*/ 1165860 w 2468880"/>
              <a:gd name="connsiteY3" fmla="*/ 148590 h 461222"/>
              <a:gd name="connsiteX4" fmla="*/ 1554480 w 2468880"/>
              <a:gd name="connsiteY4" fmla="*/ 0 h 461222"/>
              <a:gd name="connsiteX5" fmla="*/ 1863090 w 2468880"/>
              <a:gd name="connsiteY5" fmla="*/ 148590 h 461222"/>
              <a:gd name="connsiteX6" fmla="*/ 1863090 w 2468880"/>
              <a:gd name="connsiteY6" fmla="*/ 377190 h 461222"/>
              <a:gd name="connsiteX7" fmla="*/ 2103120 w 2468880"/>
              <a:gd name="connsiteY7" fmla="*/ 342900 h 461222"/>
              <a:gd name="connsiteX8" fmla="*/ 2468880 w 2468880"/>
              <a:gd name="connsiteY8" fmla="*/ 422910 h 461222"/>
              <a:gd name="connsiteX9" fmla="*/ 2468880 w 2468880"/>
              <a:gd name="connsiteY9" fmla="*/ 422910 h 4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880" h="461222">
                <a:moveTo>
                  <a:pt x="0" y="457200"/>
                </a:moveTo>
                <a:cubicBezTo>
                  <a:pt x="73342" y="441007"/>
                  <a:pt x="146685" y="424815"/>
                  <a:pt x="262890" y="422910"/>
                </a:cubicBezTo>
                <a:cubicBezTo>
                  <a:pt x="379095" y="421005"/>
                  <a:pt x="546735" y="491490"/>
                  <a:pt x="697230" y="445770"/>
                </a:cubicBezTo>
                <a:cubicBezTo>
                  <a:pt x="847725" y="400050"/>
                  <a:pt x="1022985" y="222885"/>
                  <a:pt x="1165860" y="148590"/>
                </a:cubicBezTo>
                <a:cubicBezTo>
                  <a:pt x="1308735" y="74295"/>
                  <a:pt x="1438275" y="0"/>
                  <a:pt x="1554480" y="0"/>
                </a:cubicBezTo>
                <a:cubicBezTo>
                  <a:pt x="1670685" y="0"/>
                  <a:pt x="1811655" y="85725"/>
                  <a:pt x="1863090" y="148590"/>
                </a:cubicBezTo>
                <a:cubicBezTo>
                  <a:pt x="1914525" y="211455"/>
                  <a:pt x="1823085" y="344805"/>
                  <a:pt x="1863090" y="377190"/>
                </a:cubicBezTo>
                <a:cubicBezTo>
                  <a:pt x="1903095" y="409575"/>
                  <a:pt x="2002155" y="335280"/>
                  <a:pt x="2103120" y="342900"/>
                </a:cubicBezTo>
                <a:cubicBezTo>
                  <a:pt x="2204085" y="350520"/>
                  <a:pt x="2468880" y="422910"/>
                  <a:pt x="2468880" y="422910"/>
                </a:cubicBezTo>
                <a:lnTo>
                  <a:pt x="2468880" y="42291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738377" y="4155393"/>
            <a:ext cx="3499005" cy="862716"/>
          </a:xfrm>
          <a:custGeom>
            <a:avLst/>
            <a:gdLst>
              <a:gd name="connsiteX0" fmla="*/ 0 w 2457450"/>
              <a:gd name="connsiteY0" fmla="*/ 560190 h 605910"/>
              <a:gd name="connsiteX1" fmla="*/ 468630 w 2457450"/>
              <a:gd name="connsiteY1" fmla="*/ 434460 h 605910"/>
              <a:gd name="connsiteX2" fmla="*/ 948690 w 2457450"/>
              <a:gd name="connsiteY2" fmla="*/ 377310 h 605910"/>
              <a:gd name="connsiteX3" fmla="*/ 1211580 w 2457450"/>
              <a:gd name="connsiteY3" fmla="*/ 125850 h 605910"/>
              <a:gd name="connsiteX4" fmla="*/ 1588770 w 2457450"/>
              <a:gd name="connsiteY4" fmla="*/ 11550 h 605910"/>
              <a:gd name="connsiteX5" fmla="*/ 1703070 w 2457450"/>
              <a:gd name="connsiteY5" fmla="*/ 114420 h 605910"/>
              <a:gd name="connsiteX6" fmla="*/ 1908810 w 2457450"/>
              <a:gd name="connsiteY6" fmla="*/ 11550 h 605910"/>
              <a:gd name="connsiteX7" fmla="*/ 1977390 w 2457450"/>
              <a:gd name="connsiteY7" fmla="*/ 22980 h 605910"/>
              <a:gd name="connsiteX8" fmla="*/ 1943100 w 2457450"/>
              <a:gd name="connsiteY8" fmla="*/ 194430 h 605910"/>
              <a:gd name="connsiteX9" fmla="*/ 1805940 w 2457450"/>
              <a:gd name="connsiteY9" fmla="*/ 297300 h 605910"/>
              <a:gd name="connsiteX10" fmla="*/ 1748790 w 2457450"/>
              <a:gd name="connsiteY10" fmla="*/ 377310 h 605910"/>
              <a:gd name="connsiteX11" fmla="*/ 1874520 w 2457450"/>
              <a:gd name="connsiteY11" fmla="*/ 400170 h 605910"/>
              <a:gd name="connsiteX12" fmla="*/ 2000250 w 2457450"/>
              <a:gd name="connsiteY12" fmla="*/ 365880 h 605910"/>
              <a:gd name="connsiteX13" fmla="*/ 2457450 w 2457450"/>
              <a:gd name="connsiteY13" fmla="*/ 605910 h 605910"/>
              <a:gd name="connsiteX14" fmla="*/ 2457450 w 2457450"/>
              <a:gd name="connsiteY14" fmla="*/ 605910 h 6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450" h="605910">
                <a:moveTo>
                  <a:pt x="0" y="560190"/>
                </a:moveTo>
                <a:cubicBezTo>
                  <a:pt x="155257" y="512565"/>
                  <a:pt x="310515" y="464940"/>
                  <a:pt x="468630" y="434460"/>
                </a:cubicBezTo>
                <a:cubicBezTo>
                  <a:pt x="626745" y="403980"/>
                  <a:pt x="824865" y="428745"/>
                  <a:pt x="948690" y="377310"/>
                </a:cubicBezTo>
                <a:cubicBezTo>
                  <a:pt x="1072515" y="325875"/>
                  <a:pt x="1104900" y="186810"/>
                  <a:pt x="1211580" y="125850"/>
                </a:cubicBezTo>
                <a:cubicBezTo>
                  <a:pt x="1318260" y="64890"/>
                  <a:pt x="1506855" y="13455"/>
                  <a:pt x="1588770" y="11550"/>
                </a:cubicBezTo>
                <a:cubicBezTo>
                  <a:pt x="1670685" y="9645"/>
                  <a:pt x="1649730" y="114420"/>
                  <a:pt x="1703070" y="114420"/>
                </a:cubicBezTo>
                <a:cubicBezTo>
                  <a:pt x="1756410" y="114420"/>
                  <a:pt x="1863090" y="26790"/>
                  <a:pt x="1908810" y="11550"/>
                </a:cubicBezTo>
                <a:cubicBezTo>
                  <a:pt x="1954530" y="-3690"/>
                  <a:pt x="1971675" y="-7500"/>
                  <a:pt x="1977390" y="22980"/>
                </a:cubicBezTo>
                <a:cubicBezTo>
                  <a:pt x="1983105" y="53460"/>
                  <a:pt x="1971675" y="148710"/>
                  <a:pt x="1943100" y="194430"/>
                </a:cubicBezTo>
                <a:cubicBezTo>
                  <a:pt x="1914525" y="240150"/>
                  <a:pt x="1838325" y="266820"/>
                  <a:pt x="1805940" y="297300"/>
                </a:cubicBezTo>
                <a:cubicBezTo>
                  <a:pt x="1773555" y="327780"/>
                  <a:pt x="1737360" y="360165"/>
                  <a:pt x="1748790" y="377310"/>
                </a:cubicBezTo>
                <a:cubicBezTo>
                  <a:pt x="1760220" y="394455"/>
                  <a:pt x="1832610" y="402075"/>
                  <a:pt x="1874520" y="400170"/>
                </a:cubicBezTo>
                <a:cubicBezTo>
                  <a:pt x="1916430" y="398265"/>
                  <a:pt x="1903095" y="331590"/>
                  <a:pt x="2000250" y="365880"/>
                </a:cubicBezTo>
                <a:cubicBezTo>
                  <a:pt x="2097405" y="400170"/>
                  <a:pt x="2457450" y="605910"/>
                  <a:pt x="2457450" y="605910"/>
                </a:cubicBezTo>
                <a:lnTo>
                  <a:pt x="2457450" y="60591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5-Point Star 84"/>
          <p:cNvSpPr/>
          <p:nvPr/>
        </p:nvSpPr>
        <p:spPr>
          <a:xfrm>
            <a:off x="3029931" y="3000079"/>
            <a:ext cx="375699" cy="37569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376566" y="1799330"/>
            <a:ext cx="2679964" cy="3131983"/>
            <a:chOff x="8785786" y="1179790"/>
            <a:chExt cx="1882214" cy="2199680"/>
          </a:xfrm>
        </p:grpSpPr>
        <p:sp>
          <p:nvSpPr>
            <p:cNvPr id="125" name="Freeform 124"/>
            <p:cNvSpPr/>
            <p:nvPr/>
          </p:nvSpPr>
          <p:spPr>
            <a:xfrm>
              <a:off x="8785786" y="1179790"/>
              <a:ext cx="317420" cy="130430"/>
            </a:xfrm>
            <a:custGeom>
              <a:avLst/>
              <a:gdLst>
                <a:gd name="connsiteX0" fmla="*/ 74 w 317420"/>
                <a:gd name="connsiteY0" fmla="*/ 5120 h 130430"/>
                <a:gd name="connsiteX1" fmla="*/ 83894 w 317420"/>
                <a:gd name="connsiteY1" fmla="*/ 62270 h 130430"/>
                <a:gd name="connsiteX2" fmla="*/ 141044 w 317420"/>
                <a:gd name="connsiteY2" fmla="*/ 92750 h 130430"/>
                <a:gd name="connsiteX3" fmla="*/ 221054 w 317420"/>
                <a:gd name="connsiteY3" fmla="*/ 123230 h 130430"/>
                <a:gd name="connsiteX4" fmla="*/ 316304 w 317420"/>
                <a:gd name="connsiteY4" fmla="*/ 127040 h 130430"/>
                <a:gd name="connsiteX5" fmla="*/ 266774 w 317420"/>
                <a:gd name="connsiteY5" fmla="*/ 81320 h 130430"/>
                <a:gd name="connsiteX6" fmla="*/ 171524 w 317420"/>
                <a:gd name="connsiteY6" fmla="*/ 5120 h 130430"/>
                <a:gd name="connsiteX7" fmla="*/ 99134 w 317420"/>
                <a:gd name="connsiteY7" fmla="*/ 5120 h 130430"/>
                <a:gd name="connsiteX8" fmla="*/ 74 w 317420"/>
                <a:gd name="connsiteY8" fmla="*/ 5120 h 13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20" h="130430">
                  <a:moveTo>
                    <a:pt x="74" y="5120"/>
                  </a:moveTo>
                  <a:cubicBezTo>
                    <a:pt x="-2466" y="14645"/>
                    <a:pt x="60399" y="47665"/>
                    <a:pt x="83894" y="62270"/>
                  </a:cubicBezTo>
                  <a:cubicBezTo>
                    <a:pt x="107389" y="76875"/>
                    <a:pt x="118184" y="82590"/>
                    <a:pt x="141044" y="92750"/>
                  </a:cubicBezTo>
                  <a:cubicBezTo>
                    <a:pt x="163904" y="102910"/>
                    <a:pt x="191844" y="117515"/>
                    <a:pt x="221054" y="123230"/>
                  </a:cubicBezTo>
                  <a:cubicBezTo>
                    <a:pt x="250264" y="128945"/>
                    <a:pt x="308684" y="134025"/>
                    <a:pt x="316304" y="127040"/>
                  </a:cubicBezTo>
                  <a:cubicBezTo>
                    <a:pt x="323924" y="120055"/>
                    <a:pt x="290904" y="101640"/>
                    <a:pt x="266774" y="81320"/>
                  </a:cubicBezTo>
                  <a:cubicBezTo>
                    <a:pt x="242644" y="61000"/>
                    <a:pt x="199464" y="17820"/>
                    <a:pt x="171524" y="5120"/>
                  </a:cubicBezTo>
                  <a:cubicBezTo>
                    <a:pt x="143584" y="-7580"/>
                    <a:pt x="125804" y="7660"/>
                    <a:pt x="99134" y="5120"/>
                  </a:cubicBezTo>
                  <a:cubicBezTo>
                    <a:pt x="72464" y="2580"/>
                    <a:pt x="2614" y="-4405"/>
                    <a:pt x="74" y="512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91600" y="1333500"/>
              <a:ext cx="1676400" cy="2045970"/>
            </a:xfrm>
            <a:custGeom>
              <a:avLst/>
              <a:gdLst>
                <a:gd name="connsiteX0" fmla="*/ 0 w 1676400"/>
                <a:gd name="connsiteY0" fmla="*/ 0 h 2045970"/>
                <a:gd name="connsiteX1" fmla="*/ 49530 w 1676400"/>
                <a:gd name="connsiteY1" fmla="*/ 80010 h 2045970"/>
                <a:gd name="connsiteX2" fmla="*/ 49530 w 1676400"/>
                <a:gd name="connsiteY2" fmla="*/ 129540 h 2045970"/>
                <a:gd name="connsiteX3" fmla="*/ 22860 w 1676400"/>
                <a:gd name="connsiteY3" fmla="*/ 274320 h 2045970"/>
                <a:gd name="connsiteX4" fmla="*/ 15240 w 1676400"/>
                <a:gd name="connsiteY4" fmla="*/ 354330 h 2045970"/>
                <a:gd name="connsiteX5" fmla="*/ 49530 w 1676400"/>
                <a:gd name="connsiteY5" fmla="*/ 411480 h 2045970"/>
                <a:gd name="connsiteX6" fmla="*/ 19050 w 1676400"/>
                <a:gd name="connsiteY6" fmla="*/ 480060 h 2045970"/>
                <a:gd name="connsiteX7" fmla="*/ 57150 w 1676400"/>
                <a:gd name="connsiteY7" fmla="*/ 518160 h 2045970"/>
                <a:gd name="connsiteX8" fmla="*/ 57150 w 1676400"/>
                <a:gd name="connsiteY8" fmla="*/ 590550 h 2045970"/>
                <a:gd name="connsiteX9" fmla="*/ 247650 w 1676400"/>
                <a:gd name="connsiteY9" fmla="*/ 834390 h 2045970"/>
                <a:gd name="connsiteX10" fmla="*/ 247650 w 1676400"/>
                <a:gd name="connsiteY10" fmla="*/ 864870 h 2045970"/>
                <a:gd name="connsiteX11" fmla="*/ 300990 w 1676400"/>
                <a:gd name="connsiteY11" fmla="*/ 883920 h 2045970"/>
                <a:gd name="connsiteX12" fmla="*/ 358140 w 1676400"/>
                <a:gd name="connsiteY12" fmla="*/ 883920 h 2045970"/>
                <a:gd name="connsiteX13" fmla="*/ 403860 w 1676400"/>
                <a:gd name="connsiteY13" fmla="*/ 922020 h 2045970"/>
                <a:gd name="connsiteX14" fmla="*/ 441960 w 1676400"/>
                <a:gd name="connsiteY14" fmla="*/ 925830 h 2045970"/>
                <a:gd name="connsiteX15" fmla="*/ 472440 w 1676400"/>
                <a:gd name="connsiteY15" fmla="*/ 967740 h 2045970"/>
                <a:gd name="connsiteX16" fmla="*/ 567690 w 1676400"/>
                <a:gd name="connsiteY16" fmla="*/ 1181100 h 2045970"/>
                <a:gd name="connsiteX17" fmla="*/ 689610 w 1676400"/>
                <a:gd name="connsiteY17" fmla="*/ 1287780 h 2045970"/>
                <a:gd name="connsiteX18" fmla="*/ 655320 w 1676400"/>
                <a:gd name="connsiteY18" fmla="*/ 1287780 h 2045970"/>
                <a:gd name="connsiteX19" fmla="*/ 655320 w 1676400"/>
                <a:gd name="connsiteY19" fmla="*/ 1287780 h 2045970"/>
                <a:gd name="connsiteX20" fmla="*/ 655320 w 1676400"/>
                <a:gd name="connsiteY20" fmla="*/ 1341120 h 2045970"/>
                <a:gd name="connsiteX21" fmla="*/ 742950 w 1676400"/>
                <a:gd name="connsiteY21" fmla="*/ 1390650 h 2045970"/>
                <a:gd name="connsiteX22" fmla="*/ 788670 w 1676400"/>
                <a:gd name="connsiteY22" fmla="*/ 1424940 h 2045970"/>
                <a:gd name="connsiteX23" fmla="*/ 788670 w 1676400"/>
                <a:gd name="connsiteY23" fmla="*/ 1485900 h 2045970"/>
                <a:gd name="connsiteX24" fmla="*/ 948690 w 1676400"/>
                <a:gd name="connsiteY24" fmla="*/ 1607820 h 2045970"/>
                <a:gd name="connsiteX25" fmla="*/ 986790 w 1676400"/>
                <a:gd name="connsiteY25" fmla="*/ 1584960 h 2045970"/>
                <a:gd name="connsiteX26" fmla="*/ 922020 w 1676400"/>
                <a:gd name="connsiteY26" fmla="*/ 1497330 h 2045970"/>
                <a:gd name="connsiteX27" fmla="*/ 872490 w 1676400"/>
                <a:gd name="connsiteY27" fmla="*/ 1383030 h 2045970"/>
                <a:gd name="connsiteX28" fmla="*/ 769620 w 1676400"/>
                <a:gd name="connsiteY28" fmla="*/ 1276350 h 2045970"/>
                <a:gd name="connsiteX29" fmla="*/ 712470 w 1676400"/>
                <a:gd name="connsiteY29" fmla="*/ 1184910 h 2045970"/>
                <a:gd name="connsiteX30" fmla="*/ 666750 w 1676400"/>
                <a:gd name="connsiteY30" fmla="*/ 1158240 h 2045970"/>
                <a:gd name="connsiteX31" fmla="*/ 662940 w 1676400"/>
                <a:gd name="connsiteY31" fmla="*/ 1062990 h 2045970"/>
                <a:gd name="connsiteX32" fmla="*/ 822960 w 1676400"/>
                <a:gd name="connsiteY32" fmla="*/ 1230630 h 2045970"/>
                <a:gd name="connsiteX33" fmla="*/ 975360 w 1676400"/>
                <a:gd name="connsiteY33" fmla="*/ 1405890 h 2045970"/>
                <a:gd name="connsiteX34" fmla="*/ 1207770 w 1676400"/>
                <a:gd name="connsiteY34" fmla="*/ 1634490 h 2045970"/>
                <a:gd name="connsiteX35" fmla="*/ 1249680 w 1676400"/>
                <a:gd name="connsiteY35" fmla="*/ 1703070 h 2045970"/>
                <a:gd name="connsiteX36" fmla="*/ 1226820 w 1676400"/>
                <a:gd name="connsiteY36" fmla="*/ 1744980 h 2045970"/>
                <a:gd name="connsiteX37" fmla="*/ 1230630 w 1676400"/>
                <a:gd name="connsiteY37" fmla="*/ 1805940 h 2045970"/>
                <a:gd name="connsiteX38" fmla="*/ 1371600 w 1676400"/>
                <a:gd name="connsiteY38" fmla="*/ 1927860 h 2045970"/>
                <a:gd name="connsiteX39" fmla="*/ 1459230 w 1676400"/>
                <a:gd name="connsiteY39" fmla="*/ 1939290 h 2045970"/>
                <a:gd name="connsiteX40" fmla="*/ 1676400 w 1676400"/>
                <a:gd name="connsiteY40" fmla="*/ 2045970 h 20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400" h="2045970">
                  <a:moveTo>
                    <a:pt x="0" y="0"/>
                  </a:moveTo>
                  <a:cubicBezTo>
                    <a:pt x="20637" y="29210"/>
                    <a:pt x="41275" y="58420"/>
                    <a:pt x="49530" y="80010"/>
                  </a:cubicBezTo>
                  <a:cubicBezTo>
                    <a:pt x="57785" y="101600"/>
                    <a:pt x="53975" y="97155"/>
                    <a:pt x="49530" y="129540"/>
                  </a:cubicBezTo>
                  <a:cubicBezTo>
                    <a:pt x="45085" y="161925"/>
                    <a:pt x="28575" y="236855"/>
                    <a:pt x="22860" y="274320"/>
                  </a:cubicBezTo>
                  <a:cubicBezTo>
                    <a:pt x="17145" y="311785"/>
                    <a:pt x="10795" y="331470"/>
                    <a:pt x="15240" y="354330"/>
                  </a:cubicBezTo>
                  <a:cubicBezTo>
                    <a:pt x="19685" y="377190"/>
                    <a:pt x="48895" y="390525"/>
                    <a:pt x="49530" y="411480"/>
                  </a:cubicBezTo>
                  <a:cubicBezTo>
                    <a:pt x="50165" y="432435"/>
                    <a:pt x="17780" y="462280"/>
                    <a:pt x="19050" y="480060"/>
                  </a:cubicBezTo>
                  <a:cubicBezTo>
                    <a:pt x="20320" y="497840"/>
                    <a:pt x="50800" y="499745"/>
                    <a:pt x="57150" y="518160"/>
                  </a:cubicBezTo>
                  <a:cubicBezTo>
                    <a:pt x="63500" y="536575"/>
                    <a:pt x="25400" y="537845"/>
                    <a:pt x="57150" y="590550"/>
                  </a:cubicBezTo>
                  <a:cubicBezTo>
                    <a:pt x="88900" y="643255"/>
                    <a:pt x="215900" y="788670"/>
                    <a:pt x="247650" y="834390"/>
                  </a:cubicBezTo>
                  <a:cubicBezTo>
                    <a:pt x="279400" y="880110"/>
                    <a:pt x="238760" y="856615"/>
                    <a:pt x="247650" y="864870"/>
                  </a:cubicBezTo>
                  <a:cubicBezTo>
                    <a:pt x="256540" y="873125"/>
                    <a:pt x="282575" y="880745"/>
                    <a:pt x="300990" y="883920"/>
                  </a:cubicBezTo>
                  <a:cubicBezTo>
                    <a:pt x="319405" y="887095"/>
                    <a:pt x="340995" y="877570"/>
                    <a:pt x="358140" y="883920"/>
                  </a:cubicBezTo>
                  <a:cubicBezTo>
                    <a:pt x="375285" y="890270"/>
                    <a:pt x="389890" y="915035"/>
                    <a:pt x="403860" y="922020"/>
                  </a:cubicBezTo>
                  <a:cubicBezTo>
                    <a:pt x="417830" y="929005"/>
                    <a:pt x="430530" y="918210"/>
                    <a:pt x="441960" y="925830"/>
                  </a:cubicBezTo>
                  <a:cubicBezTo>
                    <a:pt x="453390" y="933450"/>
                    <a:pt x="451485" y="925195"/>
                    <a:pt x="472440" y="967740"/>
                  </a:cubicBezTo>
                  <a:cubicBezTo>
                    <a:pt x="493395" y="1010285"/>
                    <a:pt x="531495" y="1127760"/>
                    <a:pt x="567690" y="1181100"/>
                  </a:cubicBezTo>
                  <a:cubicBezTo>
                    <a:pt x="603885" y="1234440"/>
                    <a:pt x="675005" y="1270000"/>
                    <a:pt x="689610" y="1287780"/>
                  </a:cubicBezTo>
                  <a:cubicBezTo>
                    <a:pt x="704215" y="1305560"/>
                    <a:pt x="655320" y="1287780"/>
                    <a:pt x="655320" y="1287780"/>
                  </a:cubicBezTo>
                  <a:lnTo>
                    <a:pt x="655320" y="1287780"/>
                  </a:lnTo>
                  <a:cubicBezTo>
                    <a:pt x="655320" y="1296670"/>
                    <a:pt x="640715" y="1323975"/>
                    <a:pt x="655320" y="1341120"/>
                  </a:cubicBezTo>
                  <a:cubicBezTo>
                    <a:pt x="669925" y="1358265"/>
                    <a:pt x="720725" y="1376680"/>
                    <a:pt x="742950" y="1390650"/>
                  </a:cubicBezTo>
                  <a:cubicBezTo>
                    <a:pt x="765175" y="1404620"/>
                    <a:pt x="781050" y="1409065"/>
                    <a:pt x="788670" y="1424940"/>
                  </a:cubicBezTo>
                  <a:cubicBezTo>
                    <a:pt x="796290" y="1440815"/>
                    <a:pt x="762000" y="1455420"/>
                    <a:pt x="788670" y="1485900"/>
                  </a:cubicBezTo>
                  <a:cubicBezTo>
                    <a:pt x="815340" y="1516380"/>
                    <a:pt x="915670" y="1591310"/>
                    <a:pt x="948690" y="1607820"/>
                  </a:cubicBezTo>
                  <a:cubicBezTo>
                    <a:pt x="981710" y="1624330"/>
                    <a:pt x="991235" y="1603375"/>
                    <a:pt x="986790" y="1584960"/>
                  </a:cubicBezTo>
                  <a:cubicBezTo>
                    <a:pt x="982345" y="1566545"/>
                    <a:pt x="941070" y="1530985"/>
                    <a:pt x="922020" y="1497330"/>
                  </a:cubicBezTo>
                  <a:cubicBezTo>
                    <a:pt x="902970" y="1463675"/>
                    <a:pt x="897890" y="1419860"/>
                    <a:pt x="872490" y="1383030"/>
                  </a:cubicBezTo>
                  <a:cubicBezTo>
                    <a:pt x="847090" y="1346200"/>
                    <a:pt x="796290" y="1309370"/>
                    <a:pt x="769620" y="1276350"/>
                  </a:cubicBezTo>
                  <a:cubicBezTo>
                    <a:pt x="742950" y="1243330"/>
                    <a:pt x="729615" y="1204595"/>
                    <a:pt x="712470" y="1184910"/>
                  </a:cubicBezTo>
                  <a:cubicBezTo>
                    <a:pt x="695325" y="1165225"/>
                    <a:pt x="675005" y="1178560"/>
                    <a:pt x="666750" y="1158240"/>
                  </a:cubicBezTo>
                  <a:cubicBezTo>
                    <a:pt x="658495" y="1137920"/>
                    <a:pt x="636905" y="1050925"/>
                    <a:pt x="662940" y="1062990"/>
                  </a:cubicBezTo>
                  <a:cubicBezTo>
                    <a:pt x="688975" y="1075055"/>
                    <a:pt x="770890" y="1173480"/>
                    <a:pt x="822960" y="1230630"/>
                  </a:cubicBezTo>
                  <a:cubicBezTo>
                    <a:pt x="875030" y="1287780"/>
                    <a:pt x="911225" y="1338580"/>
                    <a:pt x="975360" y="1405890"/>
                  </a:cubicBezTo>
                  <a:cubicBezTo>
                    <a:pt x="1039495" y="1473200"/>
                    <a:pt x="1162050" y="1584960"/>
                    <a:pt x="1207770" y="1634490"/>
                  </a:cubicBezTo>
                  <a:cubicBezTo>
                    <a:pt x="1253490" y="1684020"/>
                    <a:pt x="1246505" y="1684655"/>
                    <a:pt x="1249680" y="1703070"/>
                  </a:cubicBezTo>
                  <a:cubicBezTo>
                    <a:pt x="1252855" y="1721485"/>
                    <a:pt x="1229995" y="1727835"/>
                    <a:pt x="1226820" y="1744980"/>
                  </a:cubicBezTo>
                  <a:cubicBezTo>
                    <a:pt x="1223645" y="1762125"/>
                    <a:pt x="1206500" y="1775460"/>
                    <a:pt x="1230630" y="1805940"/>
                  </a:cubicBezTo>
                  <a:cubicBezTo>
                    <a:pt x="1254760" y="1836420"/>
                    <a:pt x="1333500" y="1905635"/>
                    <a:pt x="1371600" y="1927860"/>
                  </a:cubicBezTo>
                  <a:cubicBezTo>
                    <a:pt x="1409700" y="1950085"/>
                    <a:pt x="1408430" y="1919605"/>
                    <a:pt x="1459230" y="1939290"/>
                  </a:cubicBezTo>
                  <a:cubicBezTo>
                    <a:pt x="1510030" y="1958975"/>
                    <a:pt x="1593215" y="2002472"/>
                    <a:pt x="1676400" y="20459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2248" y="6214478"/>
            <a:ext cx="6631716" cy="643522"/>
            <a:chOff x="6380791" y="7340180"/>
            <a:chExt cx="4657641" cy="451964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736080" y="7340181"/>
              <a:ext cx="38420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94564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10517157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98742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>
              <a:off x="923140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858852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0244625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100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5668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120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68736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140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16200000">
              <a:off x="730276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6598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38079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0999" y="1356360"/>
            <a:ext cx="981397" cy="4860633"/>
            <a:chOff x="179417" y="868680"/>
            <a:chExt cx="689263" cy="3413760"/>
          </a:xfrm>
        </p:grpSpPr>
        <p:grpSp>
          <p:nvGrpSpPr>
            <p:cNvPr id="99" name="Group 98"/>
            <p:cNvGrpSpPr/>
            <p:nvPr/>
          </p:nvGrpSpPr>
          <p:grpSpPr>
            <a:xfrm>
              <a:off x="731520" y="868680"/>
              <a:ext cx="137160" cy="3413760"/>
              <a:chOff x="731520" y="868680"/>
              <a:chExt cx="137160" cy="341376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868680" y="868680"/>
                <a:ext cx="0" cy="3413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31520" y="88773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31520" y="345832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31520" y="281567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1520" y="217302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1520" y="1530377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1520" y="408697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79417" y="1345711"/>
              <a:ext cx="620683" cy="2923076"/>
              <a:chOff x="179417" y="1345711"/>
              <a:chExt cx="620683" cy="29230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79417" y="19841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9417" y="134571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9417" y="262258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9417" y="326101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6436" y="3899455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6354014" y="1634610"/>
            <a:ext cx="5137304" cy="1317148"/>
            <a:chOff x="6096125" y="5079915"/>
            <a:chExt cx="5137304" cy="1317148"/>
          </a:xfrm>
        </p:grpSpPr>
        <p:sp>
          <p:nvSpPr>
            <p:cNvPr id="128" name="TextBox 127"/>
            <p:cNvSpPr txBox="1"/>
            <p:nvPr/>
          </p:nvSpPr>
          <p:spPr>
            <a:xfrm>
              <a:off x="6580063" y="5079915"/>
              <a:ext cx="78739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27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1474" y="5079915"/>
              <a:ext cx="801823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AM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17313" y="5079915"/>
              <a:ext cx="78739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178724" y="5079915"/>
              <a:ext cx="8018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054563" y="5079915"/>
              <a:ext cx="78739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65635" y="5570764"/>
              <a:ext cx="80182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41474" y="5570764"/>
              <a:ext cx="78739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6125" y="6027731"/>
              <a:ext cx="513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Day of month (Nov or Dec) and AM or PM composite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4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5-Point Star 70"/>
          <p:cNvSpPr/>
          <p:nvPr/>
        </p:nvSpPr>
        <p:spPr>
          <a:xfrm>
            <a:off x="8267589" y="3936039"/>
            <a:ext cx="409002" cy="409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8951" y="3954927"/>
            <a:ext cx="233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Low center from SSM/I</a:t>
            </a:r>
          </a:p>
        </p:txBody>
      </p:sp>
      <p:sp>
        <p:nvSpPr>
          <p:cNvPr id="74" name="Freeform 73"/>
          <p:cNvSpPr/>
          <p:nvPr/>
        </p:nvSpPr>
        <p:spPr>
          <a:xfrm>
            <a:off x="8039567" y="4562588"/>
            <a:ext cx="610099" cy="710310"/>
          </a:xfrm>
          <a:custGeom>
            <a:avLst/>
            <a:gdLst>
              <a:gd name="connsiteX0" fmla="*/ 974 w 393600"/>
              <a:gd name="connsiteY0" fmla="*/ 457577 h 458250"/>
              <a:gd name="connsiteX1" fmla="*/ 218144 w 393600"/>
              <a:gd name="connsiteY1" fmla="*/ 240407 h 458250"/>
              <a:gd name="connsiteX2" fmla="*/ 389594 w 393600"/>
              <a:gd name="connsiteY2" fmla="*/ 377 h 458250"/>
              <a:gd name="connsiteX3" fmla="*/ 309584 w 393600"/>
              <a:gd name="connsiteY3" fmla="*/ 297557 h 458250"/>
              <a:gd name="connsiteX4" fmla="*/ 974 w 393600"/>
              <a:gd name="connsiteY4" fmla="*/ 457577 h 4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00" h="458250">
                <a:moveTo>
                  <a:pt x="974" y="457577"/>
                </a:moveTo>
                <a:cubicBezTo>
                  <a:pt x="-14266" y="448052"/>
                  <a:pt x="153374" y="316607"/>
                  <a:pt x="218144" y="240407"/>
                </a:cubicBezTo>
                <a:cubicBezTo>
                  <a:pt x="282914" y="164207"/>
                  <a:pt x="374354" y="-9148"/>
                  <a:pt x="389594" y="377"/>
                </a:cubicBezTo>
                <a:cubicBezTo>
                  <a:pt x="404834" y="9902"/>
                  <a:pt x="376259" y="221357"/>
                  <a:pt x="309584" y="297557"/>
                </a:cubicBezTo>
                <a:cubicBezTo>
                  <a:pt x="242909" y="373757"/>
                  <a:pt x="16214" y="467102"/>
                  <a:pt x="974" y="45757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68951" y="4720881"/>
            <a:ext cx="280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IWV &gt; 3 </a:t>
            </a:r>
            <a:r>
              <a:rPr lang="en-US" dirty="0">
                <a:solidFill>
                  <a:prstClr val="black"/>
                </a:solidFill>
              </a:rPr>
              <a:t>cm near cut-off low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74830" y="5452725"/>
            <a:ext cx="548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Contours are SSM/I-observed </a:t>
            </a:r>
            <a:r>
              <a:rPr lang="en-US" dirty="0">
                <a:solidFill>
                  <a:prstClr val="black"/>
                </a:solidFill>
              </a:rPr>
              <a:t>IWV = 4 </a:t>
            </a:r>
            <a:r>
              <a:rPr lang="en-US" dirty="0">
                <a:solidFill>
                  <a:prstClr val="black"/>
                </a:solidFill>
              </a:rPr>
              <a:t>cm contour</a:t>
            </a:r>
          </a:p>
          <a:p>
            <a:r>
              <a:rPr lang="en-US" dirty="0">
                <a:solidFill>
                  <a:prstClr val="black"/>
                </a:solidFill>
              </a:rPr>
              <a:t>marking the north edge of tropical water vapor reservoir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799394" y="251311"/>
            <a:ext cx="8593212" cy="6962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Tropical surge and developing cut-off low – IWV isochrones</a:t>
            </a:r>
            <a:endParaRPr lang="en-US" sz="2800" b="1" dirty="0"/>
          </a:p>
        </p:txBody>
      </p:sp>
      <p:sp>
        <p:nvSpPr>
          <p:cNvPr id="78" name="Freeform 77"/>
          <p:cNvSpPr/>
          <p:nvPr/>
        </p:nvSpPr>
        <p:spPr>
          <a:xfrm>
            <a:off x="3080141" y="4680119"/>
            <a:ext cx="3482731" cy="631782"/>
          </a:xfrm>
          <a:custGeom>
            <a:avLst/>
            <a:gdLst>
              <a:gd name="connsiteX0" fmla="*/ 0 w 2446020"/>
              <a:gd name="connsiteY0" fmla="*/ 385970 h 443718"/>
              <a:gd name="connsiteX1" fmla="*/ 365760 w 2446020"/>
              <a:gd name="connsiteY1" fmla="*/ 431690 h 443718"/>
              <a:gd name="connsiteX2" fmla="*/ 491490 w 2446020"/>
              <a:gd name="connsiteY2" fmla="*/ 191660 h 443718"/>
              <a:gd name="connsiteX3" fmla="*/ 857250 w 2446020"/>
              <a:gd name="connsiteY3" fmla="*/ 134510 h 443718"/>
              <a:gd name="connsiteX4" fmla="*/ 1325880 w 2446020"/>
              <a:gd name="connsiteY4" fmla="*/ 237380 h 443718"/>
              <a:gd name="connsiteX5" fmla="*/ 1977390 w 2446020"/>
              <a:gd name="connsiteY5" fmla="*/ 8780 h 443718"/>
              <a:gd name="connsiteX6" fmla="*/ 2240280 w 2446020"/>
              <a:gd name="connsiteY6" fmla="*/ 54500 h 443718"/>
              <a:gd name="connsiteX7" fmla="*/ 2446020 w 2446020"/>
              <a:gd name="connsiteY7" fmla="*/ 123080 h 44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020" h="443718">
                <a:moveTo>
                  <a:pt x="0" y="385970"/>
                </a:moveTo>
                <a:cubicBezTo>
                  <a:pt x="141922" y="425022"/>
                  <a:pt x="283845" y="464075"/>
                  <a:pt x="365760" y="431690"/>
                </a:cubicBezTo>
                <a:cubicBezTo>
                  <a:pt x="447675" y="399305"/>
                  <a:pt x="409575" y="241190"/>
                  <a:pt x="491490" y="191660"/>
                </a:cubicBezTo>
                <a:cubicBezTo>
                  <a:pt x="573405" y="142130"/>
                  <a:pt x="718185" y="126890"/>
                  <a:pt x="857250" y="134510"/>
                </a:cubicBezTo>
                <a:cubicBezTo>
                  <a:pt x="996315" y="142130"/>
                  <a:pt x="1139190" y="258335"/>
                  <a:pt x="1325880" y="237380"/>
                </a:cubicBezTo>
                <a:cubicBezTo>
                  <a:pt x="1512570" y="216425"/>
                  <a:pt x="1824990" y="39260"/>
                  <a:pt x="1977390" y="8780"/>
                </a:cubicBezTo>
                <a:cubicBezTo>
                  <a:pt x="2129790" y="-21700"/>
                  <a:pt x="2162175" y="35450"/>
                  <a:pt x="2240280" y="54500"/>
                </a:cubicBezTo>
                <a:cubicBezTo>
                  <a:pt x="2318385" y="73550"/>
                  <a:pt x="2382202" y="98315"/>
                  <a:pt x="2446020" y="12308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884847" y="4643467"/>
            <a:ext cx="3726848" cy="635034"/>
          </a:xfrm>
          <a:custGeom>
            <a:avLst/>
            <a:gdLst>
              <a:gd name="connsiteX0" fmla="*/ 0 w 2617470"/>
              <a:gd name="connsiteY0" fmla="*/ 446002 h 446002"/>
              <a:gd name="connsiteX1" fmla="*/ 457200 w 2617470"/>
              <a:gd name="connsiteY1" fmla="*/ 320272 h 446002"/>
              <a:gd name="connsiteX2" fmla="*/ 560070 w 2617470"/>
              <a:gd name="connsiteY2" fmla="*/ 194542 h 446002"/>
              <a:gd name="connsiteX3" fmla="*/ 902970 w 2617470"/>
              <a:gd name="connsiteY3" fmla="*/ 91672 h 446002"/>
              <a:gd name="connsiteX4" fmla="*/ 1143000 w 2617470"/>
              <a:gd name="connsiteY4" fmla="*/ 194542 h 446002"/>
              <a:gd name="connsiteX5" fmla="*/ 1645920 w 2617470"/>
              <a:gd name="connsiteY5" fmla="*/ 91672 h 446002"/>
              <a:gd name="connsiteX6" fmla="*/ 1805940 w 2617470"/>
              <a:gd name="connsiteY6" fmla="*/ 91672 h 446002"/>
              <a:gd name="connsiteX7" fmla="*/ 1977390 w 2617470"/>
              <a:gd name="connsiteY7" fmla="*/ 232 h 446002"/>
              <a:gd name="connsiteX8" fmla="*/ 2423160 w 2617470"/>
              <a:gd name="connsiteY8" fmla="*/ 68812 h 446002"/>
              <a:gd name="connsiteX9" fmla="*/ 2617470 w 2617470"/>
              <a:gd name="connsiteY9" fmla="*/ 171682 h 446002"/>
              <a:gd name="connsiteX10" fmla="*/ 2617470 w 2617470"/>
              <a:gd name="connsiteY10" fmla="*/ 171682 h 4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7470" h="446002">
                <a:moveTo>
                  <a:pt x="0" y="446002"/>
                </a:moveTo>
                <a:cubicBezTo>
                  <a:pt x="181927" y="404092"/>
                  <a:pt x="363855" y="362182"/>
                  <a:pt x="457200" y="320272"/>
                </a:cubicBezTo>
                <a:cubicBezTo>
                  <a:pt x="550545" y="278362"/>
                  <a:pt x="485775" y="232642"/>
                  <a:pt x="560070" y="194542"/>
                </a:cubicBezTo>
                <a:cubicBezTo>
                  <a:pt x="634365" y="156442"/>
                  <a:pt x="805815" y="91672"/>
                  <a:pt x="902970" y="91672"/>
                </a:cubicBezTo>
                <a:cubicBezTo>
                  <a:pt x="1000125" y="91672"/>
                  <a:pt x="1019175" y="194542"/>
                  <a:pt x="1143000" y="194542"/>
                </a:cubicBezTo>
                <a:cubicBezTo>
                  <a:pt x="1266825" y="194542"/>
                  <a:pt x="1535430" y="108817"/>
                  <a:pt x="1645920" y="91672"/>
                </a:cubicBezTo>
                <a:cubicBezTo>
                  <a:pt x="1756410" y="74527"/>
                  <a:pt x="1750695" y="106912"/>
                  <a:pt x="1805940" y="91672"/>
                </a:cubicBezTo>
                <a:cubicBezTo>
                  <a:pt x="1861185" y="76432"/>
                  <a:pt x="1874520" y="4042"/>
                  <a:pt x="1977390" y="232"/>
                </a:cubicBezTo>
                <a:cubicBezTo>
                  <a:pt x="2080260" y="-3578"/>
                  <a:pt x="2316480" y="40237"/>
                  <a:pt x="2423160" y="68812"/>
                </a:cubicBezTo>
                <a:cubicBezTo>
                  <a:pt x="2529840" y="97387"/>
                  <a:pt x="2617470" y="171682"/>
                  <a:pt x="2617470" y="171682"/>
                </a:cubicBezTo>
                <a:lnTo>
                  <a:pt x="2617470" y="171682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754652" y="4594930"/>
            <a:ext cx="3791945" cy="637806"/>
          </a:xfrm>
          <a:custGeom>
            <a:avLst/>
            <a:gdLst>
              <a:gd name="connsiteX0" fmla="*/ 0 w 2663190"/>
              <a:gd name="connsiteY0" fmla="*/ 411511 h 447949"/>
              <a:gd name="connsiteX1" fmla="*/ 182880 w 2663190"/>
              <a:gd name="connsiteY1" fmla="*/ 434371 h 447949"/>
              <a:gd name="connsiteX2" fmla="*/ 537210 w 2663190"/>
              <a:gd name="connsiteY2" fmla="*/ 228631 h 447949"/>
              <a:gd name="connsiteX3" fmla="*/ 948690 w 2663190"/>
              <a:gd name="connsiteY3" fmla="*/ 137191 h 447949"/>
              <a:gd name="connsiteX4" fmla="*/ 1417320 w 2663190"/>
              <a:gd name="connsiteY4" fmla="*/ 240061 h 447949"/>
              <a:gd name="connsiteX5" fmla="*/ 1600200 w 2663190"/>
              <a:gd name="connsiteY5" fmla="*/ 57181 h 447949"/>
              <a:gd name="connsiteX6" fmla="*/ 1748790 w 2663190"/>
              <a:gd name="connsiteY6" fmla="*/ 91471 h 447949"/>
              <a:gd name="connsiteX7" fmla="*/ 1885950 w 2663190"/>
              <a:gd name="connsiteY7" fmla="*/ 31 h 447949"/>
              <a:gd name="connsiteX8" fmla="*/ 2217420 w 2663190"/>
              <a:gd name="connsiteY8" fmla="*/ 102901 h 447949"/>
              <a:gd name="connsiteX9" fmla="*/ 2663190 w 2663190"/>
              <a:gd name="connsiteY9" fmla="*/ 194341 h 447949"/>
              <a:gd name="connsiteX10" fmla="*/ 2663190 w 2663190"/>
              <a:gd name="connsiteY10" fmla="*/ 194341 h 44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3190" h="447949">
                <a:moveTo>
                  <a:pt x="0" y="411511"/>
                </a:moveTo>
                <a:cubicBezTo>
                  <a:pt x="46672" y="438181"/>
                  <a:pt x="93345" y="464851"/>
                  <a:pt x="182880" y="434371"/>
                </a:cubicBezTo>
                <a:cubicBezTo>
                  <a:pt x="272415" y="403891"/>
                  <a:pt x="409575" y="278161"/>
                  <a:pt x="537210" y="228631"/>
                </a:cubicBezTo>
                <a:cubicBezTo>
                  <a:pt x="664845" y="179101"/>
                  <a:pt x="802005" y="135286"/>
                  <a:pt x="948690" y="137191"/>
                </a:cubicBezTo>
                <a:cubicBezTo>
                  <a:pt x="1095375" y="139096"/>
                  <a:pt x="1308735" y="253396"/>
                  <a:pt x="1417320" y="240061"/>
                </a:cubicBezTo>
                <a:cubicBezTo>
                  <a:pt x="1525905" y="226726"/>
                  <a:pt x="1544955" y="81946"/>
                  <a:pt x="1600200" y="57181"/>
                </a:cubicBezTo>
                <a:cubicBezTo>
                  <a:pt x="1655445" y="32416"/>
                  <a:pt x="1701165" y="100996"/>
                  <a:pt x="1748790" y="91471"/>
                </a:cubicBezTo>
                <a:cubicBezTo>
                  <a:pt x="1796415" y="81946"/>
                  <a:pt x="1807845" y="-1874"/>
                  <a:pt x="1885950" y="31"/>
                </a:cubicBezTo>
                <a:cubicBezTo>
                  <a:pt x="1964055" y="1936"/>
                  <a:pt x="2087880" y="70516"/>
                  <a:pt x="2217420" y="102901"/>
                </a:cubicBezTo>
                <a:cubicBezTo>
                  <a:pt x="2346960" y="135286"/>
                  <a:pt x="2663190" y="194341"/>
                  <a:pt x="2663190" y="194341"/>
                </a:cubicBezTo>
                <a:lnTo>
                  <a:pt x="2663190" y="19434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91708" y="4545772"/>
            <a:ext cx="3629201" cy="472338"/>
          </a:xfrm>
          <a:custGeom>
            <a:avLst/>
            <a:gdLst>
              <a:gd name="connsiteX0" fmla="*/ 0 w 2548890"/>
              <a:gd name="connsiteY0" fmla="*/ 274586 h 331736"/>
              <a:gd name="connsiteX1" fmla="*/ 182880 w 2548890"/>
              <a:gd name="connsiteY1" fmla="*/ 331736 h 331736"/>
              <a:gd name="connsiteX2" fmla="*/ 182880 w 2548890"/>
              <a:gd name="connsiteY2" fmla="*/ 331736 h 331736"/>
              <a:gd name="connsiteX3" fmla="*/ 525780 w 2548890"/>
              <a:gd name="connsiteY3" fmla="*/ 206006 h 331736"/>
              <a:gd name="connsiteX4" fmla="*/ 685800 w 2548890"/>
              <a:gd name="connsiteY4" fmla="*/ 263156 h 331736"/>
              <a:gd name="connsiteX5" fmla="*/ 811530 w 2548890"/>
              <a:gd name="connsiteY5" fmla="*/ 194576 h 331736"/>
              <a:gd name="connsiteX6" fmla="*/ 1005840 w 2548890"/>
              <a:gd name="connsiteY6" fmla="*/ 183146 h 331736"/>
              <a:gd name="connsiteX7" fmla="*/ 1520190 w 2548890"/>
              <a:gd name="connsiteY7" fmla="*/ 266 h 331736"/>
              <a:gd name="connsiteX8" fmla="*/ 1840230 w 2548890"/>
              <a:gd name="connsiteY8" fmla="*/ 228866 h 331736"/>
              <a:gd name="connsiteX9" fmla="*/ 1977390 w 2548890"/>
              <a:gd name="connsiteY9" fmla="*/ 206006 h 331736"/>
              <a:gd name="connsiteX10" fmla="*/ 2331720 w 2548890"/>
              <a:gd name="connsiteY10" fmla="*/ 263156 h 331736"/>
              <a:gd name="connsiteX11" fmla="*/ 2548890 w 2548890"/>
              <a:gd name="connsiteY11" fmla="*/ 308876 h 3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8890" h="331736">
                <a:moveTo>
                  <a:pt x="0" y="274586"/>
                </a:moveTo>
                <a:lnTo>
                  <a:pt x="182880" y="331736"/>
                </a:lnTo>
                <a:lnTo>
                  <a:pt x="182880" y="331736"/>
                </a:lnTo>
                <a:cubicBezTo>
                  <a:pt x="240030" y="310781"/>
                  <a:pt x="441960" y="217436"/>
                  <a:pt x="525780" y="206006"/>
                </a:cubicBezTo>
                <a:cubicBezTo>
                  <a:pt x="609600" y="194576"/>
                  <a:pt x="638175" y="265061"/>
                  <a:pt x="685800" y="263156"/>
                </a:cubicBezTo>
                <a:cubicBezTo>
                  <a:pt x="733425" y="261251"/>
                  <a:pt x="758190" y="207911"/>
                  <a:pt x="811530" y="194576"/>
                </a:cubicBezTo>
                <a:cubicBezTo>
                  <a:pt x="864870" y="181241"/>
                  <a:pt x="887730" y="215531"/>
                  <a:pt x="1005840" y="183146"/>
                </a:cubicBezTo>
                <a:cubicBezTo>
                  <a:pt x="1123950" y="150761"/>
                  <a:pt x="1381125" y="-7354"/>
                  <a:pt x="1520190" y="266"/>
                </a:cubicBezTo>
                <a:cubicBezTo>
                  <a:pt x="1659255" y="7886"/>
                  <a:pt x="1764030" y="194576"/>
                  <a:pt x="1840230" y="228866"/>
                </a:cubicBezTo>
                <a:cubicBezTo>
                  <a:pt x="1916430" y="263156"/>
                  <a:pt x="1895475" y="200291"/>
                  <a:pt x="1977390" y="206006"/>
                </a:cubicBezTo>
                <a:cubicBezTo>
                  <a:pt x="2059305" y="211721"/>
                  <a:pt x="2236470" y="246011"/>
                  <a:pt x="2331720" y="263156"/>
                </a:cubicBezTo>
                <a:cubicBezTo>
                  <a:pt x="2426970" y="280301"/>
                  <a:pt x="2487930" y="294588"/>
                  <a:pt x="2548890" y="308876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112690" y="4414111"/>
            <a:ext cx="3385084" cy="669305"/>
          </a:xfrm>
          <a:custGeom>
            <a:avLst/>
            <a:gdLst>
              <a:gd name="connsiteX0" fmla="*/ 0 w 2377440"/>
              <a:gd name="connsiteY0" fmla="*/ 332765 h 470072"/>
              <a:gd name="connsiteX1" fmla="*/ 285750 w 2377440"/>
              <a:gd name="connsiteY1" fmla="*/ 469925 h 470072"/>
              <a:gd name="connsiteX2" fmla="*/ 617220 w 2377440"/>
              <a:gd name="connsiteY2" fmla="*/ 309905 h 470072"/>
              <a:gd name="connsiteX3" fmla="*/ 765810 w 2377440"/>
              <a:gd name="connsiteY3" fmla="*/ 298475 h 470072"/>
              <a:gd name="connsiteX4" fmla="*/ 891540 w 2377440"/>
              <a:gd name="connsiteY4" fmla="*/ 172745 h 470072"/>
              <a:gd name="connsiteX5" fmla="*/ 1348740 w 2377440"/>
              <a:gd name="connsiteY5" fmla="*/ 1295 h 470072"/>
              <a:gd name="connsiteX6" fmla="*/ 1588770 w 2377440"/>
              <a:gd name="connsiteY6" fmla="*/ 104165 h 470072"/>
              <a:gd name="connsiteX7" fmla="*/ 1737360 w 2377440"/>
              <a:gd name="connsiteY7" fmla="*/ 287045 h 470072"/>
              <a:gd name="connsiteX8" fmla="*/ 2377440 w 2377440"/>
              <a:gd name="connsiteY8" fmla="*/ 287045 h 47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40" h="470072">
                <a:moveTo>
                  <a:pt x="0" y="332765"/>
                </a:moveTo>
                <a:cubicBezTo>
                  <a:pt x="91440" y="403250"/>
                  <a:pt x="182880" y="473735"/>
                  <a:pt x="285750" y="469925"/>
                </a:cubicBezTo>
                <a:cubicBezTo>
                  <a:pt x="388620" y="466115"/>
                  <a:pt x="537210" y="338480"/>
                  <a:pt x="617220" y="309905"/>
                </a:cubicBezTo>
                <a:cubicBezTo>
                  <a:pt x="697230" y="281330"/>
                  <a:pt x="720090" y="321335"/>
                  <a:pt x="765810" y="298475"/>
                </a:cubicBezTo>
                <a:cubicBezTo>
                  <a:pt x="811530" y="275615"/>
                  <a:pt x="794385" y="222275"/>
                  <a:pt x="891540" y="172745"/>
                </a:cubicBezTo>
                <a:cubicBezTo>
                  <a:pt x="988695" y="123215"/>
                  <a:pt x="1232535" y="12725"/>
                  <a:pt x="1348740" y="1295"/>
                </a:cubicBezTo>
                <a:cubicBezTo>
                  <a:pt x="1464945" y="-10135"/>
                  <a:pt x="1524000" y="56540"/>
                  <a:pt x="1588770" y="104165"/>
                </a:cubicBezTo>
                <a:cubicBezTo>
                  <a:pt x="1653540" y="151790"/>
                  <a:pt x="1605915" y="256565"/>
                  <a:pt x="1737360" y="287045"/>
                </a:cubicBezTo>
                <a:cubicBezTo>
                  <a:pt x="1868805" y="317525"/>
                  <a:pt x="2123122" y="302285"/>
                  <a:pt x="2377440" y="28704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852298" y="4302034"/>
            <a:ext cx="3515280" cy="656704"/>
          </a:xfrm>
          <a:custGeom>
            <a:avLst/>
            <a:gdLst>
              <a:gd name="connsiteX0" fmla="*/ 0 w 2468880"/>
              <a:gd name="connsiteY0" fmla="*/ 457200 h 461222"/>
              <a:gd name="connsiteX1" fmla="*/ 262890 w 2468880"/>
              <a:gd name="connsiteY1" fmla="*/ 422910 h 461222"/>
              <a:gd name="connsiteX2" fmla="*/ 697230 w 2468880"/>
              <a:gd name="connsiteY2" fmla="*/ 445770 h 461222"/>
              <a:gd name="connsiteX3" fmla="*/ 1165860 w 2468880"/>
              <a:gd name="connsiteY3" fmla="*/ 148590 h 461222"/>
              <a:gd name="connsiteX4" fmla="*/ 1554480 w 2468880"/>
              <a:gd name="connsiteY4" fmla="*/ 0 h 461222"/>
              <a:gd name="connsiteX5" fmla="*/ 1863090 w 2468880"/>
              <a:gd name="connsiteY5" fmla="*/ 148590 h 461222"/>
              <a:gd name="connsiteX6" fmla="*/ 1863090 w 2468880"/>
              <a:gd name="connsiteY6" fmla="*/ 377190 h 461222"/>
              <a:gd name="connsiteX7" fmla="*/ 2103120 w 2468880"/>
              <a:gd name="connsiteY7" fmla="*/ 342900 h 461222"/>
              <a:gd name="connsiteX8" fmla="*/ 2468880 w 2468880"/>
              <a:gd name="connsiteY8" fmla="*/ 422910 h 461222"/>
              <a:gd name="connsiteX9" fmla="*/ 2468880 w 2468880"/>
              <a:gd name="connsiteY9" fmla="*/ 422910 h 4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880" h="461222">
                <a:moveTo>
                  <a:pt x="0" y="457200"/>
                </a:moveTo>
                <a:cubicBezTo>
                  <a:pt x="73342" y="441007"/>
                  <a:pt x="146685" y="424815"/>
                  <a:pt x="262890" y="422910"/>
                </a:cubicBezTo>
                <a:cubicBezTo>
                  <a:pt x="379095" y="421005"/>
                  <a:pt x="546735" y="491490"/>
                  <a:pt x="697230" y="445770"/>
                </a:cubicBezTo>
                <a:cubicBezTo>
                  <a:pt x="847725" y="400050"/>
                  <a:pt x="1022985" y="222885"/>
                  <a:pt x="1165860" y="148590"/>
                </a:cubicBezTo>
                <a:cubicBezTo>
                  <a:pt x="1308735" y="74295"/>
                  <a:pt x="1438275" y="0"/>
                  <a:pt x="1554480" y="0"/>
                </a:cubicBezTo>
                <a:cubicBezTo>
                  <a:pt x="1670685" y="0"/>
                  <a:pt x="1811655" y="85725"/>
                  <a:pt x="1863090" y="148590"/>
                </a:cubicBezTo>
                <a:cubicBezTo>
                  <a:pt x="1914525" y="211455"/>
                  <a:pt x="1823085" y="344805"/>
                  <a:pt x="1863090" y="377190"/>
                </a:cubicBezTo>
                <a:cubicBezTo>
                  <a:pt x="1903095" y="409575"/>
                  <a:pt x="2002155" y="335280"/>
                  <a:pt x="2103120" y="342900"/>
                </a:cubicBezTo>
                <a:cubicBezTo>
                  <a:pt x="2204085" y="350520"/>
                  <a:pt x="2468880" y="422910"/>
                  <a:pt x="2468880" y="422910"/>
                </a:cubicBezTo>
                <a:lnTo>
                  <a:pt x="2468880" y="42291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738377" y="4155393"/>
            <a:ext cx="3499005" cy="862716"/>
          </a:xfrm>
          <a:custGeom>
            <a:avLst/>
            <a:gdLst>
              <a:gd name="connsiteX0" fmla="*/ 0 w 2457450"/>
              <a:gd name="connsiteY0" fmla="*/ 560190 h 605910"/>
              <a:gd name="connsiteX1" fmla="*/ 468630 w 2457450"/>
              <a:gd name="connsiteY1" fmla="*/ 434460 h 605910"/>
              <a:gd name="connsiteX2" fmla="*/ 948690 w 2457450"/>
              <a:gd name="connsiteY2" fmla="*/ 377310 h 605910"/>
              <a:gd name="connsiteX3" fmla="*/ 1211580 w 2457450"/>
              <a:gd name="connsiteY3" fmla="*/ 125850 h 605910"/>
              <a:gd name="connsiteX4" fmla="*/ 1588770 w 2457450"/>
              <a:gd name="connsiteY4" fmla="*/ 11550 h 605910"/>
              <a:gd name="connsiteX5" fmla="*/ 1703070 w 2457450"/>
              <a:gd name="connsiteY5" fmla="*/ 114420 h 605910"/>
              <a:gd name="connsiteX6" fmla="*/ 1908810 w 2457450"/>
              <a:gd name="connsiteY6" fmla="*/ 11550 h 605910"/>
              <a:gd name="connsiteX7" fmla="*/ 1977390 w 2457450"/>
              <a:gd name="connsiteY7" fmla="*/ 22980 h 605910"/>
              <a:gd name="connsiteX8" fmla="*/ 1943100 w 2457450"/>
              <a:gd name="connsiteY8" fmla="*/ 194430 h 605910"/>
              <a:gd name="connsiteX9" fmla="*/ 1805940 w 2457450"/>
              <a:gd name="connsiteY9" fmla="*/ 297300 h 605910"/>
              <a:gd name="connsiteX10" fmla="*/ 1748790 w 2457450"/>
              <a:gd name="connsiteY10" fmla="*/ 377310 h 605910"/>
              <a:gd name="connsiteX11" fmla="*/ 1874520 w 2457450"/>
              <a:gd name="connsiteY11" fmla="*/ 400170 h 605910"/>
              <a:gd name="connsiteX12" fmla="*/ 2000250 w 2457450"/>
              <a:gd name="connsiteY12" fmla="*/ 365880 h 605910"/>
              <a:gd name="connsiteX13" fmla="*/ 2457450 w 2457450"/>
              <a:gd name="connsiteY13" fmla="*/ 605910 h 605910"/>
              <a:gd name="connsiteX14" fmla="*/ 2457450 w 2457450"/>
              <a:gd name="connsiteY14" fmla="*/ 605910 h 6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450" h="605910">
                <a:moveTo>
                  <a:pt x="0" y="560190"/>
                </a:moveTo>
                <a:cubicBezTo>
                  <a:pt x="155257" y="512565"/>
                  <a:pt x="310515" y="464940"/>
                  <a:pt x="468630" y="434460"/>
                </a:cubicBezTo>
                <a:cubicBezTo>
                  <a:pt x="626745" y="403980"/>
                  <a:pt x="824865" y="428745"/>
                  <a:pt x="948690" y="377310"/>
                </a:cubicBezTo>
                <a:cubicBezTo>
                  <a:pt x="1072515" y="325875"/>
                  <a:pt x="1104900" y="186810"/>
                  <a:pt x="1211580" y="125850"/>
                </a:cubicBezTo>
                <a:cubicBezTo>
                  <a:pt x="1318260" y="64890"/>
                  <a:pt x="1506855" y="13455"/>
                  <a:pt x="1588770" y="11550"/>
                </a:cubicBezTo>
                <a:cubicBezTo>
                  <a:pt x="1670685" y="9645"/>
                  <a:pt x="1649730" y="114420"/>
                  <a:pt x="1703070" y="114420"/>
                </a:cubicBezTo>
                <a:cubicBezTo>
                  <a:pt x="1756410" y="114420"/>
                  <a:pt x="1863090" y="26790"/>
                  <a:pt x="1908810" y="11550"/>
                </a:cubicBezTo>
                <a:cubicBezTo>
                  <a:pt x="1954530" y="-3690"/>
                  <a:pt x="1971675" y="-7500"/>
                  <a:pt x="1977390" y="22980"/>
                </a:cubicBezTo>
                <a:cubicBezTo>
                  <a:pt x="1983105" y="53460"/>
                  <a:pt x="1971675" y="148710"/>
                  <a:pt x="1943100" y="194430"/>
                </a:cubicBezTo>
                <a:cubicBezTo>
                  <a:pt x="1914525" y="240150"/>
                  <a:pt x="1838325" y="266820"/>
                  <a:pt x="1805940" y="297300"/>
                </a:cubicBezTo>
                <a:cubicBezTo>
                  <a:pt x="1773555" y="327780"/>
                  <a:pt x="1737360" y="360165"/>
                  <a:pt x="1748790" y="377310"/>
                </a:cubicBezTo>
                <a:cubicBezTo>
                  <a:pt x="1760220" y="394455"/>
                  <a:pt x="1832610" y="402075"/>
                  <a:pt x="1874520" y="400170"/>
                </a:cubicBezTo>
                <a:cubicBezTo>
                  <a:pt x="1916430" y="398265"/>
                  <a:pt x="1903095" y="331590"/>
                  <a:pt x="2000250" y="365880"/>
                </a:cubicBezTo>
                <a:cubicBezTo>
                  <a:pt x="2097405" y="400170"/>
                  <a:pt x="2457450" y="605910"/>
                  <a:pt x="2457450" y="605910"/>
                </a:cubicBezTo>
                <a:lnTo>
                  <a:pt x="2457450" y="60591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5-Point Star 84"/>
          <p:cNvSpPr/>
          <p:nvPr/>
        </p:nvSpPr>
        <p:spPr>
          <a:xfrm>
            <a:off x="3029931" y="3000079"/>
            <a:ext cx="375699" cy="37569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803475" y="4039033"/>
            <a:ext cx="3889592" cy="1190644"/>
          </a:xfrm>
          <a:custGeom>
            <a:avLst/>
            <a:gdLst>
              <a:gd name="connsiteX0" fmla="*/ 0 w 2731770"/>
              <a:gd name="connsiteY0" fmla="*/ 653343 h 836223"/>
              <a:gd name="connsiteX1" fmla="*/ 948690 w 2731770"/>
              <a:gd name="connsiteY1" fmla="*/ 276153 h 836223"/>
              <a:gd name="connsiteX2" fmla="*/ 1371600 w 2731770"/>
              <a:gd name="connsiteY2" fmla="*/ 24693 h 836223"/>
              <a:gd name="connsiteX3" fmla="*/ 1588770 w 2731770"/>
              <a:gd name="connsiteY3" fmla="*/ 13263 h 836223"/>
              <a:gd name="connsiteX4" fmla="*/ 1691640 w 2731770"/>
              <a:gd name="connsiteY4" fmla="*/ 58983 h 836223"/>
              <a:gd name="connsiteX5" fmla="*/ 1805940 w 2731770"/>
              <a:gd name="connsiteY5" fmla="*/ 47553 h 836223"/>
              <a:gd name="connsiteX6" fmla="*/ 1714500 w 2731770"/>
              <a:gd name="connsiteY6" fmla="*/ 321873 h 836223"/>
              <a:gd name="connsiteX7" fmla="*/ 1748790 w 2731770"/>
              <a:gd name="connsiteY7" fmla="*/ 424743 h 836223"/>
              <a:gd name="connsiteX8" fmla="*/ 1851660 w 2731770"/>
              <a:gd name="connsiteY8" fmla="*/ 436173 h 836223"/>
              <a:gd name="connsiteX9" fmla="*/ 2274570 w 2731770"/>
              <a:gd name="connsiteY9" fmla="*/ 744783 h 836223"/>
              <a:gd name="connsiteX10" fmla="*/ 2731770 w 2731770"/>
              <a:gd name="connsiteY10" fmla="*/ 836223 h 836223"/>
              <a:gd name="connsiteX11" fmla="*/ 2731770 w 2731770"/>
              <a:gd name="connsiteY11" fmla="*/ 836223 h 83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1770" h="836223">
                <a:moveTo>
                  <a:pt x="0" y="653343"/>
                </a:moveTo>
                <a:cubicBezTo>
                  <a:pt x="360045" y="517135"/>
                  <a:pt x="720090" y="380928"/>
                  <a:pt x="948690" y="276153"/>
                </a:cubicBezTo>
                <a:cubicBezTo>
                  <a:pt x="1177290" y="171378"/>
                  <a:pt x="1264920" y="68508"/>
                  <a:pt x="1371600" y="24693"/>
                </a:cubicBezTo>
                <a:cubicBezTo>
                  <a:pt x="1478280" y="-19122"/>
                  <a:pt x="1535430" y="7548"/>
                  <a:pt x="1588770" y="13263"/>
                </a:cubicBezTo>
                <a:cubicBezTo>
                  <a:pt x="1642110" y="18978"/>
                  <a:pt x="1655445" y="53268"/>
                  <a:pt x="1691640" y="58983"/>
                </a:cubicBezTo>
                <a:cubicBezTo>
                  <a:pt x="1727835" y="64698"/>
                  <a:pt x="1802130" y="3738"/>
                  <a:pt x="1805940" y="47553"/>
                </a:cubicBezTo>
                <a:cubicBezTo>
                  <a:pt x="1809750" y="91368"/>
                  <a:pt x="1724025" y="259008"/>
                  <a:pt x="1714500" y="321873"/>
                </a:cubicBezTo>
                <a:cubicBezTo>
                  <a:pt x="1704975" y="384738"/>
                  <a:pt x="1725930" y="405693"/>
                  <a:pt x="1748790" y="424743"/>
                </a:cubicBezTo>
                <a:cubicBezTo>
                  <a:pt x="1771650" y="443793"/>
                  <a:pt x="1764030" y="382833"/>
                  <a:pt x="1851660" y="436173"/>
                </a:cubicBezTo>
                <a:cubicBezTo>
                  <a:pt x="1939290" y="489513"/>
                  <a:pt x="2127885" y="678108"/>
                  <a:pt x="2274570" y="744783"/>
                </a:cubicBezTo>
                <a:cubicBezTo>
                  <a:pt x="2421255" y="811458"/>
                  <a:pt x="2731770" y="836223"/>
                  <a:pt x="2731770" y="836223"/>
                </a:cubicBezTo>
                <a:lnTo>
                  <a:pt x="2731770" y="83622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306596" y="3292482"/>
            <a:ext cx="560422" cy="652473"/>
          </a:xfrm>
          <a:custGeom>
            <a:avLst/>
            <a:gdLst>
              <a:gd name="connsiteX0" fmla="*/ 974 w 393600"/>
              <a:gd name="connsiteY0" fmla="*/ 457577 h 458250"/>
              <a:gd name="connsiteX1" fmla="*/ 218144 w 393600"/>
              <a:gd name="connsiteY1" fmla="*/ 240407 h 458250"/>
              <a:gd name="connsiteX2" fmla="*/ 389594 w 393600"/>
              <a:gd name="connsiteY2" fmla="*/ 377 h 458250"/>
              <a:gd name="connsiteX3" fmla="*/ 309584 w 393600"/>
              <a:gd name="connsiteY3" fmla="*/ 297557 h 458250"/>
              <a:gd name="connsiteX4" fmla="*/ 974 w 393600"/>
              <a:gd name="connsiteY4" fmla="*/ 457577 h 4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00" h="458250">
                <a:moveTo>
                  <a:pt x="974" y="457577"/>
                </a:moveTo>
                <a:cubicBezTo>
                  <a:pt x="-14266" y="448052"/>
                  <a:pt x="153374" y="316607"/>
                  <a:pt x="218144" y="240407"/>
                </a:cubicBezTo>
                <a:cubicBezTo>
                  <a:pt x="282914" y="164207"/>
                  <a:pt x="374354" y="-9148"/>
                  <a:pt x="389594" y="377"/>
                </a:cubicBezTo>
                <a:cubicBezTo>
                  <a:pt x="404834" y="9902"/>
                  <a:pt x="376259" y="221357"/>
                  <a:pt x="309584" y="297557"/>
                </a:cubicBezTo>
                <a:cubicBezTo>
                  <a:pt x="242909" y="373757"/>
                  <a:pt x="16214" y="467102"/>
                  <a:pt x="974" y="45757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3306596" y="2951255"/>
            <a:ext cx="375699" cy="37569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376566" y="1799330"/>
            <a:ext cx="2679964" cy="3131983"/>
            <a:chOff x="8785786" y="1179790"/>
            <a:chExt cx="1882214" cy="2199680"/>
          </a:xfrm>
        </p:grpSpPr>
        <p:sp>
          <p:nvSpPr>
            <p:cNvPr id="125" name="Freeform 124"/>
            <p:cNvSpPr/>
            <p:nvPr/>
          </p:nvSpPr>
          <p:spPr>
            <a:xfrm>
              <a:off x="8785786" y="1179790"/>
              <a:ext cx="317420" cy="130430"/>
            </a:xfrm>
            <a:custGeom>
              <a:avLst/>
              <a:gdLst>
                <a:gd name="connsiteX0" fmla="*/ 74 w 317420"/>
                <a:gd name="connsiteY0" fmla="*/ 5120 h 130430"/>
                <a:gd name="connsiteX1" fmla="*/ 83894 w 317420"/>
                <a:gd name="connsiteY1" fmla="*/ 62270 h 130430"/>
                <a:gd name="connsiteX2" fmla="*/ 141044 w 317420"/>
                <a:gd name="connsiteY2" fmla="*/ 92750 h 130430"/>
                <a:gd name="connsiteX3" fmla="*/ 221054 w 317420"/>
                <a:gd name="connsiteY3" fmla="*/ 123230 h 130430"/>
                <a:gd name="connsiteX4" fmla="*/ 316304 w 317420"/>
                <a:gd name="connsiteY4" fmla="*/ 127040 h 130430"/>
                <a:gd name="connsiteX5" fmla="*/ 266774 w 317420"/>
                <a:gd name="connsiteY5" fmla="*/ 81320 h 130430"/>
                <a:gd name="connsiteX6" fmla="*/ 171524 w 317420"/>
                <a:gd name="connsiteY6" fmla="*/ 5120 h 130430"/>
                <a:gd name="connsiteX7" fmla="*/ 99134 w 317420"/>
                <a:gd name="connsiteY7" fmla="*/ 5120 h 130430"/>
                <a:gd name="connsiteX8" fmla="*/ 74 w 317420"/>
                <a:gd name="connsiteY8" fmla="*/ 5120 h 13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20" h="130430">
                  <a:moveTo>
                    <a:pt x="74" y="5120"/>
                  </a:moveTo>
                  <a:cubicBezTo>
                    <a:pt x="-2466" y="14645"/>
                    <a:pt x="60399" y="47665"/>
                    <a:pt x="83894" y="62270"/>
                  </a:cubicBezTo>
                  <a:cubicBezTo>
                    <a:pt x="107389" y="76875"/>
                    <a:pt x="118184" y="82590"/>
                    <a:pt x="141044" y="92750"/>
                  </a:cubicBezTo>
                  <a:cubicBezTo>
                    <a:pt x="163904" y="102910"/>
                    <a:pt x="191844" y="117515"/>
                    <a:pt x="221054" y="123230"/>
                  </a:cubicBezTo>
                  <a:cubicBezTo>
                    <a:pt x="250264" y="128945"/>
                    <a:pt x="308684" y="134025"/>
                    <a:pt x="316304" y="127040"/>
                  </a:cubicBezTo>
                  <a:cubicBezTo>
                    <a:pt x="323924" y="120055"/>
                    <a:pt x="290904" y="101640"/>
                    <a:pt x="266774" y="81320"/>
                  </a:cubicBezTo>
                  <a:cubicBezTo>
                    <a:pt x="242644" y="61000"/>
                    <a:pt x="199464" y="17820"/>
                    <a:pt x="171524" y="5120"/>
                  </a:cubicBezTo>
                  <a:cubicBezTo>
                    <a:pt x="143584" y="-7580"/>
                    <a:pt x="125804" y="7660"/>
                    <a:pt x="99134" y="5120"/>
                  </a:cubicBezTo>
                  <a:cubicBezTo>
                    <a:pt x="72464" y="2580"/>
                    <a:pt x="2614" y="-4405"/>
                    <a:pt x="74" y="512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91600" y="1333500"/>
              <a:ext cx="1676400" cy="2045970"/>
            </a:xfrm>
            <a:custGeom>
              <a:avLst/>
              <a:gdLst>
                <a:gd name="connsiteX0" fmla="*/ 0 w 1676400"/>
                <a:gd name="connsiteY0" fmla="*/ 0 h 2045970"/>
                <a:gd name="connsiteX1" fmla="*/ 49530 w 1676400"/>
                <a:gd name="connsiteY1" fmla="*/ 80010 h 2045970"/>
                <a:gd name="connsiteX2" fmla="*/ 49530 w 1676400"/>
                <a:gd name="connsiteY2" fmla="*/ 129540 h 2045970"/>
                <a:gd name="connsiteX3" fmla="*/ 22860 w 1676400"/>
                <a:gd name="connsiteY3" fmla="*/ 274320 h 2045970"/>
                <a:gd name="connsiteX4" fmla="*/ 15240 w 1676400"/>
                <a:gd name="connsiteY4" fmla="*/ 354330 h 2045970"/>
                <a:gd name="connsiteX5" fmla="*/ 49530 w 1676400"/>
                <a:gd name="connsiteY5" fmla="*/ 411480 h 2045970"/>
                <a:gd name="connsiteX6" fmla="*/ 19050 w 1676400"/>
                <a:gd name="connsiteY6" fmla="*/ 480060 h 2045970"/>
                <a:gd name="connsiteX7" fmla="*/ 57150 w 1676400"/>
                <a:gd name="connsiteY7" fmla="*/ 518160 h 2045970"/>
                <a:gd name="connsiteX8" fmla="*/ 57150 w 1676400"/>
                <a:gd name="connsiteY8" fmla="*/ 590550 h 2045970"/>
                <a:gd name="connsiteX9" fmla="*/ 247650 w 1676400"/>
                <a:gd name="connsiteY9" fmla="*/ 834390 h 2045970"/>
                <a:gd name="connsiteX10" fmla="*/ 247650 w 1676400"/>
                <a:gd name="connsiteY10" fmla="*/ 864870 h 2045970"/>
                <a:gd name="connsiteX11" fmla="*/ 300990 w 1676400"/>
                <a:gd name="connsiteY11" fmla="*/ 883920 h 2045970"/>
                <a:gd name="connsiteX12" fmla="*/ 358140 w 1676400"/>
                <a:gd name="connsiteY12" fmla="*/ 883920 h 2045970"/>
                <a:gd name="connsiteX13" fmla="*/ 403860 w 1676400"/>
                <a:gd name="connsiteY13" fmla="*/ 922020 h 2045970"/>
                <a:gd name="connsiteX14" fmla="*/ 441960 w 1676400"/>
                <a:gd name="connsiteY14" fmla="*/ 925830 h 2045970"/>
                <a:gd name="connsiteX15" fmla="*/ 472440 w 1676400"/>
                <a:gd name="connsiteY15" fmla="*/ 967740 h 2045970"/>
                <a:gd name="connsiteX16" fmla="*/ 567690 w 1676400"/>
                <a:gd name="connsiteY16" fmla="*/ 1181100 h 2045970"/>
                <a:gd name="connsiteX17" fmla="*/ 689610 w 1676400"/>
                <a:gd name="connsiteY17" fmla="*/ 1287780 h 2045970"/>
                <a:gd name="connsiteX18" fmla="*/ 655320 w 1676400"/>
                <a:gd name="connsiteY18" fmla="*/ 1287780 h 2045970"/>
                <a:gd name="connsiteX19" fmla="*/ 655320 w 1676400"/>
                <a:gd name="connsiteY19" fmla="*/ 1287780 h 2045970"/>
                <a:gd name="connsiteX20" fmla="*/ 655320 w 1676400"/>
                <a:gd name="connsiteY20" fmla="*/ 1341120 h 2045970"/>
                <a:gd name="connsiteX21" fmla="*/ 742950 w 1676400"/>
                <a:gd name="connsiteY21" fmla="*/ 1390650 h 2045970"/>
                <a:gd name="connsiteX22" fmla="*/ 788670 w 1676400"/>
                <a:gd name="connsiteY22" fmla="*/ 1424940 h 2045970"/>
                <a:gd name="connsiteX23" fmla="*/ 788670 w 1676400"/>
                <a:gd name="connsiteY23" fmla="*/ 1485900 h 2045970"/>
                <a:gd name="connsiteX24" fmla="*/ 948690 w 1676400"/>
                <a:gd name="connsiteY24" fmla="*/ 1607820 h 2045970"/>
                <a:gd name="connsiteX25" fmla="*/ 986790 w 1676400"/>
                <a:gd name="connsiteY25" fmla="*/ 1584960 h 2045970"/>
                <a:gd name="connsiteX26" fmla="*/ 922020 w 1676400"/>
                <a:gd name="connsiteY26" fmla="*/ 1497330 h 2045970"/>
                <a:gd name="connsiteX27" fmla="*/ 872490 w 1676400"/>
                <a:gd name="connsiteY27" fmla="*/ 1383030 h 2045970"/>
                <a:gd name="connsiteX28" fmla="*/ 769620 w 1676400"/>
                <a:gd name="connsiteY28" fmla="*/ 1276350 h 2045970"/>
                <a:gd name="connsiteX29" fmla="*/ 712470 w 1676400"/>
                <a:gd name="connsiteY29" fmla="*/ 1184910 h 2045970"/>
                <a:gd name="connsiteX30" fmla="*/ 666750 w 1676400"/>
                <a:gd name="connsiteY30" fmla="*/ 1158240 h 2045970"/>
                <a:gd name="connsiteX31" fmla="*/ 662940 w 1676400"/>
                <a:gd name="connsiteY31" fmla="*/ 1062990 h 2045970"/>
                <a:gd name="connsiteX32" fmla="*/ 822960 w 1676400"/>
                <a:gd name="connsiteY32" fmla="*/ 1230630 h 2045970"/>
                <a:gd name="connsiteX33" fmla="*/ 975360 w 1676400"/>
                <a:gd name="connsiteY33" fmla="*/ 1405890 h 2045970"/>
                <a:gd name="connsiteX34" fmla="*/ 1207770 w 1676400"/>
                <a:gd name="connsiteY34" fmla="*/ 1634490 h 2045970"/>
                <a:gd name="connsiteX35" fmla="*/ 1249680 w 1676400"/>
                <a:gd name="connsiteY35" fmla="*/ 1703070 h 2045970"/>
                <a:gd name="connsiteX36" fmla="*/ 1226820 w 1676400"/>
                <a:gd name="connsiteY36" fmla="*/ 1744980 h 2045970"/>
                <a:gd name="connsiteX37" fmla="*/ 1230630 w 1676400"/>
                <a:gd name="connsiteY37" fmla="*/ 1805940 h 2045970"/>
                <a:gd name="connsiteX38" fmla="*/ 1371600 w 1676400"/>
                <a:gd name="connsiteY38" fmla="*/ 1927860 h 2045970"/>
                <a:gd name="connsiteX39" fmla="*/ 1459230 w 1676400"/>
                <a:gd name="connsiteY39" fmla="*/ 1939290 h 2045970"/>
                <a:gd name="connsiteX40" fmla="*/ 1676400 w 1676400"/>
                <a:gd name="connsiteY40" fmla="*/ 2045970 h 20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400" h="2045970">
                  <a:moveTo>
                    <a:pt x="0" y="0"/>
                  </a:moveTo>
                  <a:cubicBezTo>
                    <a:pt x="20637" y="29210"/>
                    <a:pt x="41275" y="58420"/>
                    <a:pt x="49530" y="80010"/>
                  </a:cubicBezTo>
                  <a:cubicBezTo>
                    <a:pt x="57785" y="101600"/>
                    <a:pt x="53975" y="97155"/>
                    <a:pt x="49530" y="129540"/>
                  </a:cubicBezTo>
                  <a:cubicBezTo>
                    <a:pt x="45085" y="161925"/>
                    <a:pt x="28575" y="236855"/>
                    <a:pt x="22860" y="274320"/>
                  </a:cubicBezTo>
                  <a:cubicBezTo>
                    <a:pt x="17145" y="311785"/>
                    <a:pt x="10795" y="331470"/>
                    <a:pt x="15240" y="354330"/>
                  </a:cubicBezTo>
                  <a:cubicBezTo>
                    <a:pt x="19685" y="377190"/>
                    <a:pt x="48895" y="390525"/>
                    <a:pt x="49530" y="411480"/>
                  </a:cubicBezTo>
                  <a:cubicBezTo>
                    <a:pt x="50165" y="432435"/>
                    <a:pt x="17780" y="462280"/>
                    <a:pt x="19050" y="480060"/>
                  </a:cubicBezTo>
                  <a:cubicBezTo>
                    <a:pt x="20320" y="497840"/>
                    <a:pt x="50800" y="499745"/>
                    <a:pt x="57150" y="518160"/>
                  </a:cubicBezTo>
                  <a:cubicBezTo>
                    <a:pt x="63500" y="536575"/>
                    <a:pt x="25400" y="537845"/>
                    <a:pt x="57150" y="590550"/>
                  </a:cubicBezTo>
                  <a:cubicBezTo>
                    <a:pt x="88900" y="643255"/>
                    <a:pt x="215900" y="788670"/>
                    <a:pt x="247650" y="834390"/>
                  </a:cubicBezTo>
                  <a:cubicBezTo>
                    <a:pt x="279400" y="880110"/>
                    <a:pt x="238760" y="856615"/>
                    <a:pt x="247650" y="864870"/>
                  </a:cubicBezTo>
                  <a:cubicBezTo>
                    <a:pt x="256540" y="873125"/>
                    <a:pt x="282575" y="880745"/>
                    <a:pt x="300990" y="883920"/>
                  </a:cubicBezTo>
                  <a:cubicBezTo>
                    <a:pt x="319405" y="887095"/>
                    <a:pt x="340995" y="877570"/>
                    <a:pt x="358140" y="883920"/>
                  </a:cubicBezTo>
                  <a:cubicBezTo>
                    <a:pt x="375285" y="890270"/>
                    <a:pt x="389890" y="915035"/>
                    <a:pt x="403860" y="922020"/>
                  </a:cubicBezTo>
                  <a:cubicBezTo>
                    <a:pt x="417830" y="929005"/>
                    <a:pt x="430530" y="918210"/>
                    <a:pt x="441960" y="925830"/>
                  </a:cubicBezTo>
                  <a:cubicBezTo>
                    <a:pt x="453390" y="933450"/>
                    <a:pt x="451485" y="925195"/>
                    <a:pt x="472440" y="967740"/>
                  </a:cubicBezTo>
                  <a:cubicBezTo>
                    <a:pt x="493395" y="1010285"/>
                    <a:pt x="531495" y="1127760"/>
                    <a:pt x="567690" y="1181100"/>
                  </a:cubicBezTo>
                  <a:cubicBezTo>
                    <a:pt x="603885" y="1234440"/>
                    <a:pt x="675005" y="1270000"/>
                    <a:pt x="689610" y="1287780"/>
                  </a:cubicBezTo>
                  <a:cubicBezTo>
                    <a:pt x="704215" y="1305560"/>
                    <a:pt x="655320" y="1287780"/>
                    <a:pt x="655320" y="1287780"/>
                  </a:cubicBezTo>
                  <a:lnTo>
                    <a:pt x="655320" y="1287780"/>
                  </a:lnTo>
                  <a:cubicBezTo>
                    <a:pt x="655320" y="1296670"/>
                    <a:pt x="640715" y="1323975"/>
                    <a:pt x="655320" y="1341120"/>
                  </a:cubicBezTo>
                  <a:cubicBezTo>
                    <a:pt x="669925" y="1358265"/>
                    <a:pt x="720725" y="1376680"/>
                    <a:pt x="742950" y="1390650"/>
                  </a:cubicBezTo>
                  <a:cubicBezTo>
                    <a:pt x="765175" y="1404620"/>
                    <a:pt x="781050" y="1409065"/>
                    <a:pt x="788670" y="1424940"/>
                  </a:cubicBezTo>
                  <a:cubicBezTo>
                    <a:pt x="796290" y="1440815"/>
                    <a:pt x="762000" y="1455420"/>
                    <a:pt x="788670" y="1485900"/>
                  </a:cubicBezTo>
                  <a:cubicBezTo>
                    <a:pt x="815340" y="1516380"/>
                    <a:pt x="915670" y="1591310"/>
                    <a:pt x="948690" y="1607820"/>
                  </a:cubicBezTo>
                  <a:cubicBezTo>
                    <a:pt x="981710" y="1624330"/>
                    <a:pt x="991235" y="1603375"/>
                    <a:pt x="986790" y="1584960"/>
                  </a:cubicBezTo>
                  <a:cubicBezTo>
                    <a:pt x="982345" y="1566545"/>
                    <a:pt x="941070" y="1530985"/>
                    <a:pt x="922020" y="1497330"/>
                  </a:cubicBezTo>
                  <a:cubicBezTo>
                    <a:pt x="902970" y="1463675"/>
                    <a:pt x="897890" y="1419860"/>
                    <a:pt x="872490" y="1383030"/>
                  </a:cubicBezTo>
                  <a:cubicBezTo>
                    <a:pt x="847090" y="1346200"/>
                    <a:pt x="796290" y="1309370"/>
                    <a:pt x="769620" y="1276350"/>
                  </a:cubicBezTo>
                  <a:cubicBezTo>
                    <a:pt x="742950" y="1243330"/>
                    <a:pt x="729615" y="1204595"/>
                    <a:pt x="712470" y="1184910"/>
                  </a:cubicBezTo>
                  <a:cubicBezTo>
                    <a:pt x="695325" y="1165225"/>
                    <a:pt x="675005" y="1178560"/>
                    <a:pt x="666750" y="1158240"/>
                  </a:cubicBezTo>
                  <a:cubicBezTo>
                    <a:pt x="658495" y="1137920"/>
                    <a:pt x="636905" y="1050925"/>
                    <a:pt x="662940" y="1062990"/>
                  </a:cubicBezTo>
                  <a:cubicBezTo>
                    <a:pt x="688975" y="1075055"/>
                    <a:pt x="770890" y="1173480"/>
                    <a:pt x="822960" y="1230630"/>
                  </a:cubicBezTo>
                  <a:cubicBezTo>
                    <a:pt x="875030" y="1287780"/>
                    <a:pt x="911225" y="1338580"/>
                    <a:pt x="975360" y="1405890"/>
                  </a:cubicBezTo>
                  <a:cubicBezTo>
                    <a:pt x="1039495" y="1473200"/>
                    <a:pt x="1162050" y="1584960"/>
                    <a:pt x="1207770" y="1634490"/>
                  </a:cubicBezTo>
                  <a:cubicBezTo>
                    <a:pt x="1253490" y="1684020"/>
                    <a:pt x="1246505" y="1684655"/>
                    <a:pt x="1249680" y="1703070"/>
                  </a:cubicBezTo>
                  <a:cubicBezTo>
                    <a:pt x="1252855" y="1721485"/>
                    <a:pt x="1229995" y="1727835"/>
                    <a:pt x="1226820" y="1744980"/>
                  </a:cubicBezTo>
                  <a:cubicBezTo>
                    <a:pt x="1223645" y="1762125"/>
                    <a:pt x="1206500" y="1775460"/>
                    <a:pt x="1230630" y="1805940"/>
                  </a:cubicBezTo>
                  <a:cubicBezTo>
                    <a:pt x="1254760" y="1836420"/>
                    <a:pt x="1333500" y="1905635"/>
                    <a:pt x="1371600" y="1927860"/>
                  </a:cubicBezTo>
                  <a:cubicBezTo>
                    <a:pt x="1409700" y="1950085"/>
                    <a:pt x="1408430" y="1919605"/>
                    <a:pt x="1459230" y="1939290"/>
                  </a:cubicBezTo>
                  <a:cubicBezTo>
                    <a:pt x="1510030" y="1958975"/>
                    <a:pt x="1593215" y="2002472"/>
                    <a:pt x="1676400" y="20459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2248" y="6214478"/>
            <a:ext cx="6631716" cy="643522"/>
            <a:chOff x="6380791" y="7340180"/>
            <a:chExt cx="4657641" cy="451964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736080" y="7340181"/>
              <a:ext cx="38420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94564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10517157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98742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>
              <a:off x="923140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858852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0244625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100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5668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120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68736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140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16200000">
              <a:off x="730276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6598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38079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0999" y="1356360"/>
            <a:ext cx="981397" cy="4860633"/>
            <a:chOff x="179417" y="868680"/>
            <a:chExt cx="689263" cy="3413760"/>
          </a:xfrm>
        </p:grpSpPr>
        <p:grpSp>
          <p:nvGrpSpPr>
            <p:cNvPr id="99" name="Group 98"/>
            <p:cNvGrpSpPr/>
            <p:nvPr/>
          </p:nvGrpSpPr>
          <p:grpSpPr>
            <a:xfrm>
              <a:off x="731520" y="868680"/>
              <a:ext cx="137160" cy="3413760"/>
              <a:chOff x="731520" y="868680"/>
              <a:chExt cx="137160" cy="341376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868680" y="868680"/>
                <a:ext cx="0" cy="3413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31520" y="88773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31520" y="345832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31520" y="281567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1520" y="217302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1520" y="1530377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1520" y="408697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79417" y="1345711"/>
              <a:ext cx="620683" cy="2923076"/>
              <a:chOff x="179417" y="1345711"/>
              <a:chExt cx="620683" cy="29230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79417" y="19841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9417" y="134571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9417" y="262258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9417" y="326101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6436" y="3899455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6354014" y="1634610"/>
            <a:ext cx="5137304" cy="1317148"/>
            <a:chOff x="6096125" y="5079915"/>
            <a:chExt cx="5137304" cy="1317148"/>
          </a:xfrm>
        </p:grpSpPr>
        <p:sp>
          <p:nvSpPr>
            <p:cNvPr id="128" name="TextBox 127"/>
            <p:cNvSpPr txBox="1"/>
            <p:nvPr/>
          </p:nvSpPr>
          <p:spPr>
            <a:xfrm>
              <a:off x="6580063" y="5079915"/>
              <a:ext cx="78739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27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1474" y="5079915"/>
              <a:ext cx="801823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AM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17313" y="5079915"/>
              <a:ext cx="78739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178724" y="5079915"/>
              <a:ext cx="8018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054563" y="5079915"/>
              <a:ext cx="78739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65635" y="5570764"/>
              <a:ext cx="80182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41474" y="5570764"/>
              <a:ext cx="78739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302885" y="5570764"/>
              <a:ext cx="80182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01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6125" y="6027731"/>
              <a:ext cx="513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Day of month (Nov or Dec) and AM or PM composite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3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5-Point Star 70"/>
          <p:cNvSpPr/>
          <p:nvPr/>
        </p:nvSpPr>
        <p:spPr>
          <a:xfrm>
            <a:off x="8267589" y="3936039"/>
            <a:ext cx="409002" cy="409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8951" y="3954927"/>
            <a:ext cx="233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Low center from SSM/I</a:t>
            </a:r>
          </a:p>
        </p:txBody>
      </p:sp>
      <p:sp>
        <p:nvSpPr>
          <p:cNvPr id="74" name="Freeform 73"/>
          <p:cNvSpPr/>
          <p:nvPr/>
        </p:nvSpPr>
        <p:spPr>
          <a:xfrm>
            <a:off x="8039567" y="4562588"/>
            <a:ext cx="610099" cy="710310"/>
          </a:xfrm>
          <a:custGeom>
            <a:avLst/>
            <a:gdLst>
              <a:gd name="connsiteX0" fmla="*/ 974 w 393600"/>
              <a:gd name="connsiteY0" fmla="*/ 457577 h 458250"/>
              <a:gd name="connsiteX1" fmla="*/ 218144 w 393600"/>
              <a:gd name="connsiteY1" fmla="*/ 240407 h 458250"/>
              <a:gd name="connsiteX2" fmla="*/ 389594 w 393600"/>
              <a:gd name="connsiteY2" fmla="*/ 377 h 458250"/>
              <a:gd name="connsiteX3" fmla="*/ 309584 w 393600"/>
              <a:gd name="connsiteY3" fmla="*/ 297557 h 458250"/>
              <a:gd name="connsiteX4" fmla="*/ 974 w 393600"/>
              <a:gd name="connsiteY4" fmla="*/ 457577 h 4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00" h="458250">
                <a:moveTo>
                  <a:pt x="974" y="457577"/>
                </a:moveTo>
                <a:cubicBezTo>
                  <a:pt x="-14266" y="448052"/>
                  <a:pt x="153374" y="316607"/>
                  <a:pt x="218144" y="240407"/>
                </a:cubicBezTo>
                <a:cubicBezTo>
                  <a:pt x="282914" y="164207"/>
                  <a:pt x="374354" y="-9148"/>
                  <a:pt x="389594" y="377"/>
                </a:cubicBezTo>
                <a:cubicBezTo>
                  <a:pt x="404834" y="9902"/>
                  <a:pt x="376259" y="221357"/>
                  <a:pt x="309584" y="297557"/>
                </a:cubicBezTo>
                <a:cubicBezTo>
                  <a:pt x="242909" y="373757"/>
                  <a:pt x="16214" y="467102"/>
                  <a:pt x="974" y="45757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68951" y="4720881"/>
            <a:ext cx="280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IWV &gt; 3 </a:t>
            </a:r>
            <a:r>
              <a:rPr lang="en-US" dirty="0">
                <a:solidFill>
                  <a:prstClr val="black"/>
                </a:solidFill>
              </a:rPr>
              <a:t>cm near cut-off low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74830" y="5452725"/>
            <a:ext cx="548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Contours are SSM/I-observed </a:t>
            </a:r>
            <a:r>
              <a:rPr lang="en-US" dirty="0">
                <a:solidFill>
                  <a:prstClr val="black"/>
                </a:solidFill>
              </a:rPr>
              <a:t>IWV = 4 </a:t>
            </a:r>
            <a:r>
              <a:rPr lang="en-US" dirty="0">
                <a:solidFill>
                  <a:prstClr val="black"/>
                </a:solidFill>
              </a:rPr>
              <a:t>cm contour</a:t>
            </a:r>
          </a:p>
          <a:p>
            <a:r>
              <a:rPr lang="en-US" dirty="0">
                <a:solidFill>
                  <a:prstClr val="black"/>
                </a:solidFill>
              </a:rPr>
              <a:t>marking the north edge of tropical water vapor reservoir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799394" y="251311"/>
            <a:ext cx="8593212" cy="6962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Tropical surge and developing cut-off low – IWV isochrones</a:t>
            </a:r>
            <a:endParaRPr lang="en-US" sz="2800" b="1" dirty="0"/>
          </a:p>
        </p:txBody>
      </p:sp>
      <p:sp>
        <p:nvSpPr>
          <p:cNvPr id="78" name="Freeform 77"/>
          <p:cNvSpPr/>
          <p:nvPr/>
        </p:nvSpPr>
        <p:spPr>
          <a:xfrm>
            <a:off x="3080141" y="4680119"/>
            <a:ext cx="3482731" cy="631782"/>
          </a:xfrm>
          <a:custGeom>
            <a:avLst/>
            <a:gdLst>
              <a:gd name="connsiteX0" fmla="*/ 0 w 2446020"/>
              <a:gd name="connsiteY0" fmla="*/ 385970 h 443718"/>
              <a:gd name="connsiteX1" fmla="*/ 365760 w 2446020"/>
              <a:gd name="connsiteY1" fmla="*/ 431690 h 443718"/>
              <a:gd name="connsiteX2" fmla="*/ 491490 w 2446020"/>
              <a:gd name="connsiteY2" fmla="*/ 191660 h 443718"/>
              <a:gd name="connsiteX3" fmla="*/ 857250 w 2446020"/>
              <a:gd name="connsiteY3" fmla="*/ 134510 h 443718"/>
              <a:gd name="connsiteX4" fmla="*/ 1325880 w 2446020"/>
              <a:gd name="connsiteY4" fmla="*/ 237380 h 443718"/>
              <a:gd name="connsiteX5" fmla="*/ 1977390 w 2446020"/>
              <a:gd name="connsiteY5" fmla="*/ 8780 h 443718"/>
              <a:gd name="connsiteX6" fmla="*/ 2240280 w 2446020"/>
              <a:gd name="connsiteY6" fmla="*/ 54500 h 443718"/>
              <a:gd name="connsiteX7" fmla="*/ 2446020 w 2446020"/>
              <a:gd name="connsiteY7" fmla="*/ 123080 h 44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020" h="443718">
                <a:moveTo>
                  <a:pt x="0" y="385970"/>
                </a:moveTo>
                <a:cubicBezTo>
                  <a:pt x="141922" y="425022"/>
                  <a:pt x="283845" y="464075"/>
                  <a:pt x="365760" y="431690"/>
                </a:cubicBezTo>
                <a:cubicBezTo>
                  <a:pt x="447675" y="399305"/>
                  <a:pt x="409575" y="241190"/>
                  <a:pt x="491490" y="191660"/>
                </a:cubicBezTo>
                <a:cubicBezTo>
                  <a:pt x="573405" y="142130"/>
                  <a:pt x="718185" y="126890"/>
                  <a:pt x="857250" y="134510"/>
                </a:cubicBezTo>
                <a:cubicBezTo>
                  <a:pt x="996315" y="142130"/>
                  <a:pt x="1139190" y="258335"/>
                  <a:pt x="1325880" y="237380"/>
                </a:cubicBezTo>
                <a:cubicBezTo>
                  <a:pt x="1512570" y="216425"/>
                  <a:pt x="1824990" y="39260"/>
                  <a:pt x="1977390" y="8780"/>
                </a:cubicBezTo>
                <a:cubicBezTo>
                  <a:pt x="2129790" y="-21700"/>
                  <a:pt x="2162175" y="35450"/>
                  <a:pt x="2240280" y="54500"/>
                </a:cubicBezTo>
                <a:cubicBezTo>
                  <a:pt x="2318385" y="73550"/>
                  <a:pt x="2382202" y="98315"/>
                  <a:pt x="2446020" y="12308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884847" y="4643467"/>
            <a:ext cx="3726848" cy="635034"/>
          </a:xfrm>
          <a:custGeom>
            <a:avLst/>
            <a:gdLst>
              <a:gd name="connsiteX0" fmla="*/ 0 w 2617470"/>
              <a:gd name="connsiteY0" fmla="*/ 446002 h 446002"/>
              <a:gd name="connsiteX1" fmla="*/ 457200 w 2617470"/>
              <a:gd name="connsiteY1" fmla="*/ 320272 h 446002"/>
              <a:gd name="connsiteX2" fmla="*/ 560070 w 2617470"/>
              <a:gd name="connsiteY2" fmla="*/ 194542 h 446002"/>
              <a:gd name="connsiteX3" fmla="*/ 902970 w 2617470"/>
              <a:gd name="connsiteY3" fmla="*/ 91672 h 446002"/>
              <a:gd name="connsiteX4" fmla="*/ 1143000 w 2617470"/>
              <a:gd name="connsiteY4" fmla="*/ 194542 h 446002"/>
              <a:gd name="connsiteX5" fmla="*/ 1645920 w 2617470"/>
              <a:gd name="connsiteY5" fmla="*/ 91672 h 446002"/>
              <a:gd name="connsiteX6" fmla="*/ 1805940 w 2617470"/>
              <a:gd name="connsiteY6" fmla="*/ 91672 h 446002"/>
              <a:gd name="connsiteX7" fmla="*/ 1977390 w 2617470"/>
              <a:gd name="connsiteY7" fmla="*/ 232 h 446002"/>
              <a:gd name="connsiteX8" fmla="*/ 2423160 w 2617470"/>
              <a:gd name="connsiteY8" fmla="*/ 68812 h 446002"/>
              <a:gd name="connsiteX9" fmla="*/ 2617470 w 2617470"/>
              <a:gd name="connsiteY9" fmla="*/ 171682 h 446002"/>
              <a:gd name="connsiteX10" fmla="*/ 2617470 w 2617470"/>
              <a:gd name="connsiteY10" fmla="*/ 171682 h 4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7470" h="446002">
                <a:moveTo>
                  <a:pt x="0" y="446002"/>
                </a:moveTo>
                <a:cubicBezTo>
                  <a:pt x="181927" y="404092"/>
                  <a:pt x="363855" y="362182"/>
                  <a:pt x="457200" y="320272"/>
                </a:cubicBezTo>
                <a:cubicBezTo>
                  <a:pt x="550545" y="278362"/>
                  <a:pt x="485775" y="232642"/>
                  <a:pt x="560070" y="194542"/>
                </a:cubicBezTo>
                <a:cubicBezTo>
                  <a:pt x="634365" y="156442"/>
                  <a:pt x="805815" y="91672"/>
                  <a:pt x="902970" y="91672"/>
                </a:cubicBezTo>
                <a:cubicBezTo>
                  <a:pt x="1000125" y="91672"/>
                  <a:pt x="1019175" y="194542"/>
                  <a:pt x="1143000" y="194542"/>
                </a:cubicBezTo>
                <a:cubicBezTo>
                  <a:pt x="1266825" y="194542"/>
                  <a:pt x="1535430" y="108817"/>
                  <a:pt x="1645920" y="91672"/>
                </a:cubicBezTo>
                <a:cubicBezTo>
                  <a:pt x="1756410" y="74527"/>
                  <a:pt x="1750695" y="106912"/>
                  <a:pt x="1805940" y="91672"/>
                </a:cubicBezTo>
                <a:cubicBezTo>
                  <a:pt x="1861185" y="76432"/>
                  <a:pt x="1874520" y="4042"/>
                  <a:pt x="1977390" y="232"/>
                </a:cubicBezTo>
                <a:cubicBezTo>
                  <a:pt x="2080260" y="-3578"/>
                  <a:pt x="2316480" y="40237"/>
                  <a:pt x="2423160" y="68812"/>
                </a:cubicBezTo>
                <a:cubicBezTo>
                  <a:pt x="2529840" y="97387"/>
                  <a:pt x="2617470" y="171682"/>
                  <a:pt x="2617470" y="171682"/>
                </a:cubicBezTo>
                <a:lnTo>
                  <a:pt x="2617470" y="171682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754652" y="4594930"/>
            <a:ext cx="3791945" cy="637806"/>
          </a:xfrm>
          <a:custGeom>
            <a:avLst/>
            <a:gdLst>
              <a:gd name="connsiteX0" fmla="*/ 0 w 2663190"/>
              <a:gd name="connsiteY0" fmla="*/ 411511 h 447949"/>
              <a:gd name="connsiteX1" fmla="*/ 182880 w 2663190"/>
              <a:gd name="connsiteY1" fmla="*/ 434371 h 447949"/>
              <a:gd name="connsiteX2" fmla="*/ 537210 w 2663190"/>
              <a:gd name="connsiteY2" fmla="*/ 228631 h 447949"/>
              <a:gd name="connsiteX3" fmla="*/ 948690 w 2663190"/>
              <a:gd name="connsiteY3" fmla="*/ 137191 h 447949"/>
              <a:gd name="connsiteX4" fmla="*/ 1417320 w 2663190"/>
              <a:gd name="connsiteY4" fmla="*/ 240061 h 447949"/>
              <a:gd name="connsiteX5" fmla="*/ 1600200 w 2663190"/>
              <a:gd name="connsiteY5" fmla="*/ 57181 h 447949"/>
              <a:gd name="connsiteX6" fmla="*/ 1748790 w 2663190"/>
              <a:gd name="connsiteY6" fmla="*/ 91471 h 447949"/>
              <a:gd name="connsiteX7" fmla="*/ 1885950 w 2663190"/>
              <a:gd name="connsiteY7" fmla="*/ 31 h 447949"/>
              <a:gd name="connsiteX8" fmla="*/ 2217420 w 2663190"/>
              <a:gd name="connsiteY8" fmla="*/ 102901 h 447949"/>
              <a:gd name="connsiteX9" fmla="*/ 2663190 w 2663190"/>
              <a:gd name="connsiteY9" fmla="*/ 194341 h 447949"/>
              <a:gd name="connsiteX10" fmla="*/ 2663190 w 2663190"/>
              <a:gd name="connsiteY10" fmla="*/ 194341 h 44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3190" h="447949">
                <a:moveTo>
                  <a:pt x="0" y="411511"/>
                </a:moveTo>
                <a:cubicBezTo>
                  <a:pt x="46672" y="438181"/>
                  <a:pt x="93345" y="464851"/>
                  <a:pt x="182880" y="434371"/>
                </a:cubicBezTo>
                <a:cubicBezTo>
                  <a:pt x="272415" y="403891"/>
                  <a:pt x="409575" y="278161"/>
                  <a:pt x="537210" y="228631"/>
                </a:cubicBezTo>
                <a:cubicBezTo>
                  <a:pt x="664845" y="179101"/>
                  <a:pt x="802005" y="135286"/>
                  <a:pt x="948690" y="137191"/>
                </a:cubicBezTo>
                <a:cubicBezTo>
                  <a:pt x="1095375" y="139096"/>
                  <a:pt x="1308735" y="253396"/>
                  <a:pt x="1417320" y="240061"/>
                </a:cubicBezTo>
                <a:cubicBezTo>
                  <a:pt x="1525905" y="226726"/>
                  <a:pt x="1544955" y="81946"/>
                  <a:pt x="1600200" y="57181"/>
                </a:cubicBezTo>
                <a:cubicBezTo>
                  <a:pt x="1655445" y="32416"/>
                  <a:pt x="1701165" y="100996"/>
                  <a:pt x="1748790" y="91471"/>
                </a:cubicBezTo>
                <a:cubicBezTo>
                  <a:pt x="1796415" y="81946"/>
                  <a:pt x="1807845" y="-1874"/>
                  <a:pt x="1885950" y="31"/>
                </a:cubicBezTo>
                <a:cubicBezTo>
                  <a:pt x="1964055" y="1936"/>
                  <a:pt x="2087880" y="70516"/>
                  <a:pt x="2217420" y="102901"/>
                </a:cubicBezTo>
                <a:cubicBezTo>
                  <a:pt x="2346960" y="135286"/>
                  <a:pt x="2663190" y="194341"/>
                  <a:pt x="2663190" y="194341"/>
                </a:cubicBezTo>
                <a:lnTo>
                  <a:pt x="2663190" y="19434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91708" y="4545772"/>
            <a:ext cx="3629201" cy="472338"/>
          </a:xfrm>
          <a:custGeom>
            <a:avLst/>
            <a:gdLst>
              <a:gd name="connsiteX0" fmla="*/ 0 w 2548890"/>
              <a:gd name="connsiteY0" fmla="*/ 274586 h 331736"/>
              <a:gd name="connsiteX1" fmla="*/ 182880 w 2548890"/>
              <a:gd name="connsiteY1" fmla="*/ 331736 h 331736"/>
              <a:gd name="connsiteX2" fmla="*/ 182880 w 2548890"/>
              <a:gd name="connsiteY2" fmla="*/ 331736 h 331736"/>
              <a:gd name="connsiteX3" fmla="*/ 525780 w 2548890"/>
              <a:gd name="connsiteY3" fmla="*/ 206006 h 331736"/>
              <a:gd name="connsiteX4" fmla="*/ 685800 w 2548890"/>
              <a:gd name="connsiteY4" fmla="*/ 263156 h 331736"/>
              <a:gd name="connsiteX5" fmla="*/ 811530 w 2548890"/>
              <a:gd name="connsiteY5" fmla="*/ 194576 h 331736"/>
              <a:gd name="connsiteX6" fmla="*/ 1005840 w 2548890"/>
              <a:gd name="connsiteY6" fmla="*/ 183146 h 331736"/>
              <a:gd name="connsiteX7" fmla="*/ 1520190 w 2548890"/>
              <a:gd name="connsiteY7" fmla="*/ 266 h 331736"/>
              <a:gd name="connsiteX8" fmla="*/ 1840230 w 2548890"/>
              <a:gd name="connsiteY8" fmla="*/ 228866 h 331736"/>
              <a:gd name="connsiteX9" fmla="*/ 1977390 w 2548890"/>
              <a:gd name="connsiteY9" fmla="*/ 206006 h 331736"/>
              <a:gd name="connsiteX10" fmla="*/ 2331720 w 2548890"/>
              <a:gd name="connsiteY10" fmla="*/ 263156 h 331736"/>
              <a:gd name="connsiteX11" fmla="*/ 2548890 w 2548890"/>
              <a:gd name="connsiteY11" fmla="*/ 308876 h 3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8890" h="331736">
                <a:moveTo>
                  <a:pt x="0" y="274586"/>
                </a:moveTo>
                <a:lnTo>
                  <a:pt x="182880" y="331736"/>
                </a:lnTo>
                <a:lnTo>
                  <a:pt x="182880" y="331736"/>
                </a:lnTo>
                <a:cubicBezTo>
                  <a:pt x="240030" y="310781"/>
                  <a:pt x="441960" y="217436"/>
                  <a:pt x="525780" y="206006"/>
                </a:cubicBezTo>
                <a:cubicBezTo>
                  <a:pt x="609600" y="194576"/>
                  <a:pt x="638175" y="265061"/>
                  <a:pt x="685800" y="263156"/>
                </a:cubicBezTo>
                <a:cubicBezTo>
                  <a:pt x="733425" y="261251"/>
                  <a:pt x="758190" y="207911"/>
                  <a:pt x="811530" y="194576"/>
                </a:cubicBezTo>
                <a:cubicBezTo>
                  <a:pt x="864870" y="181241"/>
                  <a:pt x="887730" y="215531"/>
                  <a:pt x="1005840" y="183146"/>
                </a:cubicBezTo>
                <a:cubicBezTo>
                  <a:pt x="1123950" y="150761"/>
                  <a:pt x="1381125" y="-7354"/>
                  <a:pt x="1520190" y="266"/>
                </a:cubicBezTo>
                <a:cubicBezTo>
                  <a:pt x="1659255" y="7886"/>
                  <a:pt x="1764030" y="194576"/>
                  <a:pt x="1840230" y="228866"/>
                </a:cubicBezTo>
                <a:cubicBezTo>
                  <a:pt x="1916430" y="263156"/>
                  <a:pt x="1895475" y="200291"/>
                  <a:pt x="1977390" y="206006"/>
                </a:cubicBezTo>
                <a:cubicBezTo>
                  <a:pt x="2059305" y="211721"/>
                  <a:pt x="2236470" y="246011"/>
                  <a:pt x="2331720" y="263156"/>
                </a:cubicBezTo>
                <a:cubicBezTo>
                  <a:pt x="2426970" y="280301"/>
                  <a:pt x="2487930" y="294588"/>
                  <a:pt x="2548890" y="308876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112690" y="4414111"/>
            <a:ext cx="3385084" cy="669305"/>
          </a:xfrm>
          <a:custGeom>
            <a:avLst/>
            <a:gdLst>
              <a:gd name="connsiteX0" fmla="*/ 0 w 2377440"/>
              <a:gd name="connsiteY0" fmla="*/ 332765 h 470072"/>
              <a:gd name="connsiteX1" fmla="*/ 285750 w 2377440"/>
              <a:gd name="connsiteY1" fmla="*/ 469925 h 470072"/>
              <a:gd name="connsiteX2" fmla="*/ 617220 w 2377440"/>
              <a:gd name="connsiteY2" fmla="*/ 309905 h 470072"/>
              <a:gd name="connsiteX3" fmla="*/ 765810 w 2377440"/>
              <a:gd name="connsiteY3" fmla="*/ 298475 h 470072"/>
              <a:gd name="connsiteX4" fmla="*/ 891540 w 2377440"/>
              <a:gd name="connsiteY4" fmla="*/ 172745 h 470072"/>
              <a:gd name="connsiteX5" fmla="*/ 1348740 w 2377440"/>
              <a:gd name="connsiteY5" fmla="*/ 1295 h 470072"/>
              <a:gd name="connsiteX6" fmla="*/ 1588770 w 2377440"/>
              <a:gd name="connsiteY6" fmla="*/ 104165 h 470072"/>
              <a:gd name="connsiteX7" fmla="*/ 1737360 w 2377440"/>
              <a:gd name="connsiteY7" fmla="*/ 287045 h 470072"/>
              <a:gd name="connsiteX8" fmla="*/ 2377440 w 2377440"/>
              <a:gd name="connsiteY8" fmla="*/ 287045 h 47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40" h="470072">
                <a:moveTo>
                  <a:pt x="0" y="332765"/>
                </a:moveTo>
                <a:cubicBezTo>
                  <a:pt x="91440" y="403250"/>
                  <a:pt x="182880" y="473735"/>
                  <a:pt x="285750" y="469925"/>
                </a:cubicBezTo>
                <a:cubicBezTo>
                  <a:pt x="388620" y="466115"/>
                  <a:pt x="537210" y="338480"/>
                  <a:pt x="617220" y="309905"/>
                </a:cubicBezTo>
                <a:cubicBezTo>
                  <a:pt x="697230" y="281330"/>
                  <a:pt x="720090" y="321335"/>
                  <a:pt x="765810" y="298475"/>
                </a:cubicBezTo>
                <a:cubicBezTo>
                  <a:pt x="811530" y="275615"/>
                  <a:pt x="794385" y="222275"/>
                  <a:pt x="891540" y="172745"/>
                </a:cubicBezTo>
                <a:cubicBezTo>
                  <a:pt x="988695" y="123215"/>
                  <a:pt x="1232535" y="12725"/>
                  <a:pt x="1348740" y="1295"/>
                </a:cubicBezTo>
                <a:cubicBezTo>
                  <a:pt x="1464945" y="-10135"/>
                  <a:pt x="1524000" y="56540"/>
                  <a:pt x="1588770" y="104165"/>
                </a:cubicBezTo>
                <a:cubicBezTo>
                  <a:pt x="1653540" y="151790"/>
                  <a:pt x="1605915" y="256565"/>
                  <a:pt x="1737360" y="287045"/>
                </a:cubicBezTo>
                <a:cubicBezTo>
                  <a:pt x="1868805" y="317525"/>
                  <a:pt x="2123122" y="302285"/>
                  <a:pt x="2377440" y="28704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852298" y="4302034"/>
            <a:ext cx="3515280" cy="656704"/>
          </a:xfrm>
          <a:custGeom>
            <a:avLst/>
            <a:gdLst>
              <a:gd name="connsiteX0" fmla="*/ 0 w 2468880"/>
              <a:gd name="connsiteY0" fmla="*/ 457200 h 461222"/>
              <a:gd name="connsiteX1" fmla="*/ 262890 w 2468880"/>
              <a:gd name="connsiteY1" fmla="*/ 422910 h 461222"/>
              <a:gd name="connsiteX2" fmla="*/ 697230 w 2468880"/>
              <a:gd name="connsiteY2" fmla="*/ 445770 h 461222"/>
              <a:gd name="connsiteX3" fmla="*/ 1165860 w 2468880"/>
              <a:gd name="connsiteY3" fmla="*/ 148590 h 461222"/>
              <a:gd name="connsiteX4" fmla="*/ 1554480 w 2468880"/>
              <a:gd name="connsiteY4" fmla="*/ 0 h 461222"/>
              <a:gd name="connsiteX5" fmla="*/ 1863090 w 2468880"/>
              <a:gd name="connsiteY5" fmla="*/ 148590 h 461222"/>
              <a:gd name="connsiteX6" fmla="*/ 1863090 w 2468880"/>
              <a:gd name="connsiteY6" fmla="*/ 377190 h 461222"/>
              <a:gd name="connsiteX7" fmla="*/ 2103120 w 2468880"/>
              <a:gd name="connsiteY7" fmla="*/ 342900 h 461222"/>
              <a:gd name="connsiteX8" fmla="*/ 2468880 w 2468880"/>
              <a:gd name="connsiteY8" fmla="*/ 422910 h 461222"/>
              <a:gd name="connsiteX9" fmla="*/ 2468880 w 2468880"/>
              <a:gd name="connsiteY9" fmla="*/ 422910 h 4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880" h="461222">
                <a:moveTo>
                  <a:pt x="0" y="457200"/>
                </a:moveTo>
                <a:cubicBezTo>
                  <a:pt x="73342" y="441007"/>
                  <a:pt x="146685" y="424815"/>
                  <a:pt x="262890" y="422910"/>
                </a:cubicBezTo>
                <a:cubicBezTo>
                  <a:pt x="379095" y="421005"/>
                  <a:pt x="546735" y="491490"/>
                  <a:pt x="697230" y="445770"/>
                </a:cubicBezTo>
                <a:cubicBezTo>
                  <a:pt x="847725" y="400050"/>
                  <a:pt x="1022985" y="222885"/>
                  <a:pt x="1165860" y="148590"/>
                </a:cubicBezTo>
                <a:cubicBezTo>
                  <a:pt x="1308735" y="74295"/>
                  <a:pt x="1438275" y="0"/>
                  <a:pt x="1554480" y="0"/>
                </a:cubicBezTo>
                <a:cubicBezTo>
                  <a:pt x="1670685" y="0"/>
                  <a:pt x="1811655" y="85725"/>
                  <a:pt x="1863090" y="148590"/>
                </a:cubicBezTo>
                <a:cubicBezTo>
                  <a:pt x="1914525" y="211455"/>
                  <a:pt x="1823085" y="344805"/>
                  <a:pt x="1863090" y="377190"/>
                </a:cubicBezTo>
                <a:cubicBezTo>
                  <a:pt x="1903095" y="409575"/>
                  <a:pt x="2002155" y="335280"/>
                  <a:pt x="2103120" y="342900"/>
                </a:cubicBezTo>
                <a:cubicBezTo>
                  <a:pt x="2204085" y="350520"/>
                  <a:pt x="2468880" y="422910"/>
                  <a:pt x="2468880" y="422910"/>
                </a:cubicBezTo>
                <a:lnTo>
                  <a:pt x="2468880" y="42291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738377" y="4155393"/>
            <a:ext cx="3499005" cy="862716"/>
          </a:xfrm>
          <a:custGeom>
            <a:avLst/>
            <a:gdLst>
              <a:gd name="connsiteX0" fmla="*/ 0 w 2457450"/>
              <a:gd name="connsiteY0" fmla="*/ 560190 h 605910"/>
              <a:gd name="connsiteX1" fmla="*/ 468630 w 2457450"/>
              <a:gd name="connsiteY1" fmla="*/ 434460 h 605910"/>
              <a:gd name="connsiteX2" fmla="*/ 948690 w 2457450"/>
              <a:gd name="connsiteY2" fmla="*/ 377310 h 605910"/>
              <a:gd name="connsiteX3" fmla="*/ 1211580 w 2457450"/>
              <a:gd name="connsiteY3" fmla="*/ 125850 h 605910"/>
              <a:gd name="connsiteX4" fmla="*/ 1588770 w 2457450"/>
              <a:gd name="connsiteY4" fmla="*/ 11550 h 605910"/>
              <a:gd name="connsiteX5" fmla="*/ 1703070 w 2457450"/>
              <a:gd name="connsiteY5" fmla="*/ 114420 h 605910"/>
              <a:gd name="connsiteX6" fmla="*/ 1908810 w 2457450"/>
              <a:gd name="connsiteY6" fmla="*/ 11550 h 605910"/>
              <a:gd name="connsiteX7" fmla="*/ 1977390 w 2457450"/>
              <a:gd name="connsiteY7" fmla="*/ 22980 h 605910"/>
              <a:gd name="connsiteX8" fmla="*/ 1943100 w 2457450"/>
              <a:gd name="connsiteY8" fmla="*/ 194430 h 605910"/>
              <a:gd name="connsiteX9" fmla="*/ 1805940 w 2457450"/>
              <a:gd name="connsiteY9" fmla="*/ 297300 h 605910"/>
              <a:gd name="connsiteX10" fmla="*/ 1748790 w 2457450"/>
              <a:gd name="connsiteY10" fmla="*/ 377310 h 605910"/>
              <a:gd name="connsiteX11" fmla="*/ 1874520 w 2457450"/>
              <a:gd name="connsiteY11" fmla="*/ 400170 h 605910"/>
              <a:gd name="connsiteX12" fmla="*/ 2000250 w 2457450"/>
              <a:gd name="connsiteY12" fmla="*/ 365880 h 605910"/>
              <a:gd name="connsiteX13" fmla="*/ 2457450 w 2457450"/>
              <a:gd name="connsiteY13" fmla="*/ 605910 h 605910"/>
              <a:gd name="connsiteX14" fmla="*/ 2457450 w 2457450"/>
              <a:gd name="connsiteY14" fmla="*/ 605910 h 6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450" h="605910">
                <a:moveTo>
                  <a:pt x="0" y="560190"/>
                </a:moveTo>
                <a:cubicBezTo>
                  <a:pt x="155257" y="512565"/>
                  <a:pt x="310515" y="464940"/>
                  <a:pt x="468630" y="434460"/>
                </a:cubicBezTo>
                <a:cubicBezTo>
                  <a:pt x="626745" y="403980"/>
                  <a:pt x="824865" y="428745"/>
                  <a:pt x="948690" y="377310"/>
                </a:cubicBezTo>
                <a:cubicBezTo>
                  <a:pt x="1072515" y="325875"/>
                  <a:pt x="1104900" y="186810"/>
                  <a:pt x="1211580" y="125850"/>
                </a:cubicBezTo>
                <a:cubicBezTo>
                  <a:pt x="1318260" y="64890"/>
                  <a:pt x="1506855" y="13455"/>
                  <a:pt x="1588770" y="11550"/>
                </a:cubicBezTo>
                <a:cubicBezTo>
                  <a:pt x="1670685" y="9645"/>
                  <a:pt x="1649730" y="114420"/>
                  <a:pt x="1703070" y="114420"/>
                </a:cubicBezTo>
                <a:cubicBezTo>
                  <a:pt x="1756410" y="114420"/>
                  <a:pt x="1863090" y="26790"/>
                  <a:pt x="1908810" y="11550"/>
                </a:cubicBezTo>
                <a:cubicBezTo>
                  <a:pt x="1954530" y="-3690"/>
                  <a:pt x="1971675" y="-7500"/>
                  <a:pt x="1977390" y="22980"/>
                </a:cubicBezTo>
                <a:cubicBezTo>
                  <a:pt x="1983105" y="53460"/>
                  <a:pt x="1971675" y="148710"/>
                  <a:pt x="1943100" y="194430"/>
                </a:cubicBezTo>
                <a:cubicBezTo>
                  <a:pt x="1914525" y="240150"/>
                  <a:pt x="1838325" y="266820"/>
                  <a:pt x="1805940" y="297300"/>
                </a:cubicBezTo>
                <a:cubicBezTo>
                  <a:pt x="1773555" y="327780"/>
                  <a:pt x="1737360" y="360165"/>
                  <a:pt x="1748790" y="377310"/>
                </a:cubicBezTo>
                <a:cubicBezTo>
                  <a:pt x="1760220" y="394455"/>
                  <a:pt x="1832610" y="402075"/>
                  <a:pt x="1874520" y="400170"/>
                </a:cubicBezTo>
                <a:cubicBezTo>
                  <a:pt x="1916430" y="398265"/>
                  <a:pt x="1903095" y="331590"/>
                  <a:pt x="2000250" y="365880"/>
                </a:cubicBezTo>
                <a:cubicBezTo>
                  <a:pt x="2097405" y="400170"/>
                  <a:pt x="2457450" y="605910"/>
                  <a:pt x="2457450" y="605910"/>
                </a:cubicBezTo>
                <a:lnTo>
                  <a:pt x="2457450" y="60591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5-Point Star 84"/>
          <p:cNvSpPr/>
          <p:nvPr/>
        </p:nvSpPr>
        <p:spPr>
          <a:xfrm>
            <a:off x="3029931" y="3000079"/>
            <a:ext cx="375699" cy="37569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803475" y="4039033"/>
            <a:ext cx="3889592" cy="1190644"/>
          </a:xfrm>
          <a:custGeom>
            <a:avLst/>
            <a:gdLst>
              <a:gd name="connsiteX0" fmla="*/ 0 w 2731770"/>
              <a:gd name="connsiteY0" fmla="*/ 653343 h 836223"/>
              <a:gd name="connsiteX1" fmla="*/ 948690 w 2731770"/>
              <a:gd name="connsiteY1" fmla="*/ 276153 h 836223"/>
              <a:gd name="connsiteX2" fmla="*/ 1371600 w 2731770"/>
              <a:gd name="connsiteY2" fmla="*/ 24693 h 836223"/>
              <a:gd name="connsiteX3" fmla="*/ 1588770 w 2731770"/>
              <a:gd name="connsiteY3" fmla="*/ 13263 h 836223"/>
              <a:gd name="connsiteX4" fmla="*/ 1691640 w 2731770"/>
              <a:gd name="connsiteY4" fmla="*/ 58983 h 836223"/>
              <a:gd name="connsiteX5" fmla="*/ 1805940 w 2731770"/>
              <a:gd name="connsiteY5" fmla="*/ 47553 h 836223"/>
              <a:gd name="connsiteX6" fmla="*/ 1714500 w 2731770"/>
              <a:gd name="connsiteY6" fmla="*/ 321873 h 836223"/>
              <a:gd name="connsiteX7" fmla="*/ 1748790 w 2731770"/>
              <a:gd name="connsiteY7" fmla="*/ 424743 h 836223"/>
              <a:gd name="connsiteX8" fmla="*/ 1851660 w 2731770"/>
              <a:gd name="connsiteY8" fmla="*/ 436173 h 836223"/>
              <a:gd name="connsiteX9" fmla="*/ 2274570 w 2731770"/>
              <a:gd name="connsiteY9" fmla="*/ 744783 h 836223"/>
              <a:gd name="connsiteX10" fmla="*/ 2731770 w 2731770"/>
              <a:gd name="connsiteY10" fmla="*/ 836223 h 836223"/>
              <a:gd name="connsiteX11" fmla="*/ 2731770 w 2731770"/>
              <a:gd name="connsiteY11" fmla="*/ 836223 h 83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1770" h="836223">
                <a:moveTo>
                  <a:pt x="0" y="653343"/>
                </a:moveTo>
                <a:cubicBezTo>
                  <a:pt x="360045" y="517135"/>
                  <a:pt x="720090" y="380928"/>
                  <a:pt x="948690" y="276153"/>
                </a:cubicBezTo>
                <a:cubicBezTo>
                  <a:pt x="1177290" y="171378"/>
                  <a:pt x="1264920" y="68508"/>
                  <a:pt x="1371600" y="24693"/>
                </a:cubicBezTo>
                <a:cubicBezTo>
                  <a:pt x="1478280" y="-19122"/>
                  <a:pt x="1535430" y="7548"/>
                  <a:pt x="1588770" y="13263"/>
                </a:cubicBezTo>
                <a:cubicBezTo>
                  <a:pt x="1642110" y="18978"/>
                  <a:pt x="1655445" y="53268"/>
                  <a:pt x="1691640" y="58983"/>
                </a:cubicBezTo>
                <a:cubicBezTo>
                  <a:pt x="1727835" y="64698"/>
                  <a:pt x="1802130" y="3738"/>
                  <a:pt x="1805940" y="47553"/>
                </a:cubicBezTo>
                <a:cubicBezTo>
                  <a:pt x="1809750" y="91368"/>
                  <a:pt x="1724025" y="259008"/>
                  <a:pt x="1714500" y="321873"/>
                </a:cubicBezTo>
                <a:cubicBezTo>
                  <a:pt x="1704975" y="384738"/>
                  <a:pt x="1725930" y="405693"/>
                  <a:pt x="1748790" y="424743"/>
                </a:cubicBezTo>
                <a:cubicBezTo>
                  <a:pt x="1771650" y="443793"/>
                  <a:pt x="1764030" y="382833"/>
                  <a:pt x="1851660" y="436173"/>
                </a:cubicBezTo>
                <a:cubicBezTo>
                  <a:pt x="1939290" y="489513"/>
                  <a:pt x="2127885" y="678108"/>
                  <a:pt x="2274570" y="744783"/>
                </a:cubicBezTo>
                <a:cubicBezTo>
                  <a:pt x="2421255" y="811458"/>
                  <a:pt x="2731770" y="836223"/>
                  <a:pt x="2731770" y="836223"/>
                </a:cubicBezTo>
                <a:lnTo>
                  <a:pt x="2731770" y="83622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306596" y="3292482"/>
            <a:ext cx="560422" cy="652473"/>
          </a:xfrm>
          <a:custGeom>
            <a:avLst/>
            <a:gdLst>
              <a:gd name="connsiteX0" fmla="*/ 974 w 393600"/>
              <a:gd name="connsiteY0" fmla="*/ 457577 h 458250"/>
              <a:gd name="connsiteX1" fmla="*/ 218144 w 393600"/>
              <a:gd name="connsiteY1" fmla="*/ 240407 h 458250"/>
              <a:gd name="connsiteX2" fmla="*/ 389594 w 393600"/>
              <a:gd name="connsiteY2" fmla="*/ 377 h 458250"/>
              <a:gd name="connsiteX3" fmla="*/ 309584 w 393600"/>
              <a:gd name="connsiteY3" fmla="*/ 297557 h 458250"/>
              <a:gd name="connsiteX4" fmla="*/ 974 w 393600"/>
              <a:gd name="connsiteY4" fmla="*/ 457577 h 4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00" h="458250">
                <a:moveTo>
                  <a:pt x="974" y="457577"/>
                </a:moveTo>
                <a:cubicBezTo>
                  <a:pt x="-14266" y="448052"/>
                  <a:pt x="153374" y="316607"/>
                  <a:pt x="218144" y="240407"/>
                </a:cubicBezTo>
                <a:cubicBezTo>
                  <a:pt x="282914" y="164207"/>
                  <a:pt x="374354" y="-9148"/>
                  <a:pt x="389594" y="377"/>
                </a:cubicBezTo>
                <a:cubicBezTo>
                  <a:pt x="404834" y="9902"/>
                  <a:pt x="376259" y="221357"/>
                  <a:pt x="309584" y="297557"/>
                </a:cubicBezTo>
                <a:cubicBezTo>
                  <a:pt x="242909" y="373757"/>
                  <a:pt x="16214" y="467102"/>
                  <a:pt x="974" y="45757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3306596" y="2951255"/>
            <a:ext cx="375699" cy="37569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770926" y="3715199"/>
            <a:ext cx="3824494" cy="1693497"/>
          </a:xfrm>
          <a:custGeom>
            <a:avLst/>
            <a:gdLst>
              <a:gd name="connsiteX0" fmla="*/ 0 w 2686050"/>
              <a:gd name="connsiteY0" fmla="*/ 892211 h 1189391"/>
              <a:gd name="connsiteX1" fmla="*/ 491490 w 2686050"/>
              <a:gd name="connsiteY1" fmla="*/ 732191 h 1189391"/>
              <a:gd name="connsiteX2" fmla="*/ 628650 w 2686050"/>
              <a:gd name="connsiteY2" fmla="*/ 606461 h 1189391"/>
              <a:gd name="connsiteX3" fmla="*/ 697230 w 2686050"/>
              <a:gd name="connsiteY3" fmla="*/ 606461 h 1189391"/>
              <a:gd name="connsiteX4" fmla="*/ 880110 w 2686050"/>
              <a:gd name="connsiteY4" fmla="*/ 469301 h 1189391"/>
              <a:gd name="connsiteX5" fmla="*/ 1211580 w 2686050"/>
              <a:gd name="connsiteY5" fmla="*/ 103541 h 1189391"/>
              <a:gd name="connsiteX6" fmla="*/ 1440180 w 2686050"/>
              <a:gd name="connsiteY6" fmla="*/ 671 h 1189391"/>
              <a:gd name="connsiteX7" fmla="*/ 1725930 w 2686050"/>
              <a:gd name="connsiteY7" fmla="*/ 137831 h 1189391"/>
              <a:gd name="connsiteX8" fmla="*/ 1874520 w 2686050"/>
              <a:gd name="connsiteY8" fmla="*/ 286421 h 1189391"/>
              <a:gd name="connsiteX9" fmla="*/ 1703070 w 2686050"/>
              <a:gd name="connsiteY9" fmla="*/ 355001 h 1189391"/>
              <a:gd name="connsiteX10" fmla="*/ 1840230 w 2686050"/>
              <a:gd name="connsiteY10" fmla="*/ 755051 h 1189391"/>
              <a:gd name="connsiteX11" fmla="*/ 2091690 w 2686050"/>
              <a:gd name="connsiteY11" fmla="*/ 789341 h 1189391"/>
              <a:gd name="connsiteX12" fmla="*/ 2091690 w 2686050"/>
              <a:gd name="connsiteY12" fmla="*/ 1006511 h 1189391"/>
              <a:gd name="connsiteX13" fmla="*/ 2686050 w 2686050"/>
              <a:gd name="connsiteY13" fmla="*/ 1189391 h 1189391"/>
              <a:gd name="connsiteX14" fmla="*/ 2686050 w 2686050"/>
              <a:gd name="connsiteY14" fmla="*/ 1189391 h 118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6050" h="1189391">
                <a:moveTo>
                  <a:pt x="0" y="892211"/>
                </a:moveTo>
                <a:cubicBezTo>
                  <a:pt x="193357" y="836013"/>
                  <a:pt x="386715" y="779816"/>
                  <a:pt x="491490" y="732191"/>
                </a:cubicBezTo>
                <a:cubicBezTo>
                  <a:pt x="596265" y="684566"/>
                  <a:pt x="594360" y="627416"/>
                  <a:pt x="628650" y="606461"/>
                </a:cubicBezTo>
                <a:cubicBezTo>
                  <a:pt x="662940" y="585506"/>
                  <a:pt x="655320" y="629321"/>
                  <a:pt x="697230" y="606461"/>
                </a:cubicBezTo>
                <a:cubicBezTo>
                  <a:pt x="739140" y="583601"/>
                  <a:pt x="794385" y="553121"/>
                  <a:pt x="880110" y="469301"/>
                </a:cubicBezTo>
                <a:cubicBezTo>
                  <a:pt x="965835" y="385481"/>
                  <a:pt x="1118235" y="181646"/>
                  <a:pt x="1211580" y="103541"/>
                </a:cubicBezTo>
                <a:cubicBezTo>
                  <a:pt x="1304925" y="25436"/>
                  <a:pt x="1354455" y="-5044"/>
                  <a:pt x="1440180" y="671"/>
                </a:cubicBezTo>
                <a:cubicBezTo>
                  <a:pt x="1525905" y="6386"/>
                  <a:pt x="1653540" y="90206"/>
                  <a:pt x="1725930" y="137831"/>
                </a:cubicBezTo>
                <a:cubicBezTo>
                  <a:pt x="1798320" y="185456"/>
                  <a:pt x="1878330" y="250226"/>
                  <a:pt x="1874520" y="286421"/>
                </a:cubicBezTo>
                <a:cubicBezTo>
                  <a:pt x="1870710" y="322616"/>
                  <a:pt x="1708785" y="276896"/>
                  <a:pt x="1703070" y="355001"/>
                </a:cubicBezTo>
                <a:cubicBezTo>
                  <a:pt x="1697355" y="433106"/>
                  <a:pt x="1775460" y="682661"/>
                  <a:pt x="1840230" y="755051"/>
                </a:cubicBezTo>
                <a:cubicBezTo>
                  <a:pt x="1905000" y="827441"/>
                  <a:pt x="2049780" y="747431"/>
                  <a:pt x="2091690" y="789341"/>
                </a:cubicBezTo>
                <a:cubicBezTo>
                  <a:pt x="2133600" y="831251"/>
                  <a:pt x="1992630" y="939836"/>
                  <a:pt x="2091690" y="1006511"/>
                </a:cubicBezTo>
                <a:cubicBezTo>
                  <a:pt x="2190750" y="1073186"/>
                  <a:pt x="2686050" y="1189391"/>
                  <a:pt x="2686050" y="1189391"/>
                </a:cubicBezTo>
                <a:lnTo>
                  <a:pt x="2686050" y="1189391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3809091" y="2622727"/>
            <a:ext cx="475541" cy="1306828"/>
          </a:xfrm>
          <a:custGeom>
            <a:avLst/>
            <a:gdLst>
              <a:gd name="connsiteX0" fmla="*/ 25248 w 333986"/>
              <a:gd name="connsiteY0" fmla="*/ 82145 h 917822"/>
              <a:gd name="connsiteX1" fmla="*/ 265278 w 333986"/>
              <a:gd name="connsiteY1" fmla="*/ 2135 h 917822"/>
              <a:gd name="connsiteX2" fmla="*/ 333858 w 333986"/>
              <a:gd name="connsiteY2" fmla="*/ 173585 h 917822"/>
              <a:gd name="connsiteX3" fmla="*/ 253848 w 333986"/>
              <a:gd name="connsiteY3" fmla="*/ 653645 h 917822"/>
              <a:gd name="connsiteX4" fmla="*/ 36678 w 333986"/>
              <a:gd name="connsiteY4" fmla="*/ 916535 h 917822"/>
              <a:gd name="connsiteX5" fmla="*/ 105258 w 333986"/>
              <a:gd name="connsiteY5" fmla="*/ 745085 h 917822"/>
              <a:gd name="connsiteX6" fmla="*/ 173838 w 333986"/>
              <a:gd name="connsiteY6" fmla="*/ 539345 h 917822"/>
              <a:gd name="connsiteX7" fmla="*/ 185268 w 333986"/>
              <a:gd name="connsiteY7" fmla="*/ 219305 h 917822"/>
              <a:gd name="connsiteX8" fmla="*/ 25248 w 333986"/>
              <a:gd name="connsiteY8" fmla="*/ 150725 h 917822"/>
              <a:gd name="connsiteX9" fmla="*/ 25248 w 333986"/>
              <a:gd name="connsiteY9" fmla="*/ 82145 h 91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986" h="917822">
                <a:moveTo>
                  <a:pt x="25248" y="82145"/>
                </a:moveTo>
                <a:cubicBezTo>
                  <a:pt x="65253" y="57380"/>
                  <a:pt x="213843" y="-13105"/>
                  <a:pt x="265278" y="2135"/>
                </a:cubicBezTo>
                <a:cubicBezTo>
                  <a:pt x="316713" y="17375"/>
                  <a:pt x="335763" y="65000"/>
                  <a:pt x="333858" y="173585"/>
                </a:cubicBezTo>
                <a:cubicBezTo>
                  <a:pt x="331953" y="282170"/>
                  <a:pt x="303378" y="529820"/>
                  <a:pt x="253848" y="653645"/>
                </a:cubicBezTo>
                <a:cubicBezTo>
                  <a:pt x="204318" y="777470"/>
                  <a:pt x="61443" y="901295"/>
                  <a:pt x="36678" y="916535"/>
                </a:cubicBezTo>
                <a:cubicBezTo>
                  <a:pt x="11913" y="931775"/>
                  <a:pt x="82398" y="807950"/>
                  <a:pt x="105258" y="745085"/>
                </a:cubicBezTo>
                <a:cubicBezTo>
                  <a:pt x="128118" y="682220"/>
                  <a:pt x="160503" y="626975"/>
                  <a:pt x="173838" y="539345"/>
                </a:cubicBezTo>
                <a:cubicBezTo>
                  <a:pt x="187173" y="451715"/>
                  <a:pt x="210033" y="284075"/>
                  <a:pt x="185268" y="219305"/>
                </a:cubicBezTo>
                <a:cubicBezTo>
                  <a:pt x="160503" y="154535"/>
                  <a:pt x="51918" y="169775"/>
                  <a:pt x="25248" y="150725"/>
                </a:cubicBezTo>
                <a:cubicBezTo>
                  <a:pt x="-1422" y="131675"/>
                  <a:pt x="-14757" y="106910"/>
                  <a:pt x="25248" y="82145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926412" y="3650514"/>
            <a:ext cx="277857" cy="553874"/>
          </a:xfrm>
          <a:custGeom>
            <a:avLst/>
            <a:gdLst>
              <a:gd name="connsiteX0" fmla="*/ 57150 w 195147"/>
              <a:gd name="connsiteY0" fmla="*/ 331851 h 389001"/>
              <a:gd name="connsiteX1" fmla="*/ 194310 w 195147"/>
              <a:gd name="connsiteY1" fmla="*/ 381 h 389001"/>
              <a:gd name="connsiteX2" fmla="*/ 0 w 195147"/>
              <a:gd name="connsiteY2" fmla="*/ 389001 h 389001"/>
              <a:gd name="connsiteX3" fmla="*/ 0 w 195147"/>
              <a:gd name="connsiteY3" fmla="*/ 389001 h 389001"/>
              <a:gd name="connsiteX4" fmla="*/ 57150 w 195147"/>
              <a:gd name="connsiteY4" fmla="*/ 331851 h 38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47" h="389001">
                <a:moveTo>
                  <a:pt x="57150" y="331851"/>
                </a:moveTo>
                <a:cubicBezTo>
                  <a:pt x="130492" y="161353"/>
                  <a:pt x="203835" y="-9144"/>
                  <a:pt x="194310" y="381"/>
                </a:cubicBezTo>
                <a:cubicBezTo>
                  <a:pt x="184785" y="9906"/>
                  <a:pt x="0" y="389001"/>
                  <a:pt x="0" y="389001"/>
                </a:cubicBezTo>
                <a:lnTo>
                  <a:pt x="0" y="389001"/>
                </a:lnTo>
                <a:lnTo>
                  <a:pt x="57150" y="331851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5-Point Star 91"/>
          <p:cNvSpPr/>
          <p:nvPr/>
        </p:nvSpPr>
        <p:spPr>
          <a:xfrm>
            <a:off x="3306596" y="3276744"/>
            <a:ext cx="375699" cy="37569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376566" y="1799330"/>
            <a:ext cx="2679964" cy="3131983"/>
            <a:chOff x="8785786" y="1179790"/>
            <a:chExt cx="1882214" cy="2199680"/>
          </a:xfrm>
        </p:grpSpPr>
        <p:sp>
          <p:nvSpPr>
            <p:cNvPr id="125" name="Freeform 124"/>
            <p:cNvSpPr/>
            <p:nvPr/>
          </p:nvSpPr>
          <p:spPr>
            <a:xfrm>
              <a:off x="8785786" y="1179790"/>
              <a:ext cx="317420" cy="130430"/>
            </a:xfrm>
            <a:custGeom>
              <a:avLst/>
              <a:gdLst>
                <a:gd name="connsiteX0" fmla="*/ 74 w 317420"/>
                <a:gd name="connsiteY0" fmla="*/ 5120 h 130430"/>
                <a:gd name="connsiteX1" fmla="*/ 83894 w 317420"/>
                <a:gd name="connsiteY1" fmla="*/ 62270 h 130430"/>
                <a:gd name="connsiteX2" fmla="*/ 141044 w 317420"/>
                <a:gd name="connsiteY2" fmla="*/ 92750 h 130430"/>
                <a:gd name="connsiteX3" fmla="*/ 221054 w 317420"/>
                <a:gd name="connsiteY3" fmla="*/ 123230 h 130430"/>
                <a:gd name="connsiteX4" fmla="*/ 316304 w 317420"/>
                <a:gd name="connsiteY4" fmla="*/ 127040 h 130430"/>
                <a:gd name="connsiteX5" fmla="*/ 266774 w 317420"/>
                <a:gd name="connsiteY5" fmla="*/ 81320 h 130430"/>
                <a:gd name="connsiteX6" fmla="*/ 171524 w 317420"/>
                <a:gd name="connsiteY6" fmla="*/ 5120 h 130430"/>
                <a:gd name="connsiteX7" fmla="*/ 99134 w 317420"/>
                <a:gd name="connsiteY7" fmla="*/ 5120 h 130430"/>
                <a:gd name="connsiteX8" fmla="*/ 74 w 317420"/>
                <a:gd name="connsiteY8" fmla="*/ 5120 h 13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20" h="130430">
                  <a:moveTo>
                    <a:pt x="74" y="5120"/>
                  </a:moveTo>
                  <a:cubicBezTo>
                    <a:pt x="-2466" y="14645"/>
                    <a:pt x="60399" y="47665"/>
                    <a:pt x="83894" y="62270"/>
                  </a:cubicBezTo>
                  <a:cubicBezTo>
                    <a:pt x="107389" y="76875"/>
                    <a:pt x="118184" y="82590"/>
                    <a:pt x="141044" y="92750"/>
                  </a:cubicBezTo>
                  <a:cubicBezTo>
                    <a:pt x="163904" y="102910"/>
                    <a:pt x="191844" y="117515"/>
                    <a:pt x="221054" y="123230"/>
                  </a:cubicBezTo>
                  <a:cubicBezTo>
                    <a:pt x="250264" y="128945"/>
                    <a:pt x="308684" y="134025"/>
                    <a:pt x="316304" y="127040"/>
                  </a:cubicBezTo>
                  <a:cubicBezTo>
                    <a:pt x="323924" y="120055"/>
                    <a:pt x="290904" y="101640"/>
                    <a:pt x="266774" y="81320"/>
                  </a:cubicBezTo>
                  <a:cubicBezTo>
                    <a:pt x="242644" y="61000"/>
                    <a:pt x="199464" y="17820"/>
                    <a:pt x="171524" y="5120"/>
                  </a:cubicBezTo>
                  <a:cubicBezTo>
                    <a:pt x="143584" y="-7580"/>
                    <a:pt x="125804" y="7660"/>
                    <a:pt x="99134" y="5120"/>
                  </a:cubicBezTo>
                  <a:cubicBezTo>
                    <a:pt x="72464" y="2580"/>
                    <a:pt x="2614" y="-4405"/>
                    <a:pt x="74" y="512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91600" y="1333500"/>
              <a:ext cx="1676400" cy="2045970"/>
            </a:xfrm>
            <a:custGeom>
              <a:avLst/>
              <a:gdLst>
                <a:gd name="connsiteX0" fmla="*/ 0 w 1676400"/>
                <a:gd name="connsiteY0" fmla="*/ 0 h 2045970"/>
                <a:gd name="connsiteX1" fmla="*/ 49530 w 1676400"/>
                <a:gd name="connsiteY1" fmla="*/ 80010 h 2045970"/>
                <a:gd name="connsiteX2" fmla="*/ 49530 w 1676400"/>
                <a:gd name="connsiteY2" fmla="*/ 129540 h 2045970"/>
                <a:gd name="connsiteX3" fmla="*/ 22860 w 1676400"/>
                <a:gd name="connsiteY3" fmla="*/ 274320 h 2045970"/>
                <a:gd name="connsiteX4" fmla="*/ 15240 w 1676400"/>
                <a:gd name="connsiteY4" fmla="*/ 354330 h 2045970"/>
                <a:gd name="connsiteX5" fmla="*/ 49530 w 1676400"/>
                <a:gd name="connsiteY5" fmla="*/ 411480 h 2045970"/>
                <a:gd name="connsiteX6" fmla="*/ 19050 w 1676400"/>
                <a:gd name="connsiteY6" fmla="*/ 480060 h 2045970"/>
                <a:gd name="connsiteX7" fmla="*/ 57150 w 1676400"/>
                <a:gd name="connsiteY7" fmla="*/ 518160 h 2045970"/>
                <a:gd name="connsiteX8" fmla="*/ 57150 w 1676400"/>
                <a:gd name="connsiteY8" fmla="*/ 590550 h 2045970"/>
                <a:gd name="connsiteX9" fmla="*/ 247650 w 1676400"/>
                <a:gd name="connsiteY9" fmla="*/ 834390 h 2045970"/>
                <a:gd name="connsiteX10" fmla="*/ 247650 w 1676400"/>
                <a:gd name="connsiteY10" fmla="*/ 864870 h 2045970"/>
                <a:gd name="connsiteX11" fmla="*/ 300990 w 1676400"/>
                <a:gd name="connsiteY11" fmla="*/ 883920 h 2045970"/>
                <a:gd name="connsiteX12" fmla="*/ 358140 w 1676400"/>
                <a:gd name="connsiteY12" fmla="*/ 883920 h 2045970"/>
                <a:gd name="connsiteX13" fmla="*/ 403860 w 1676400"/>
                <a:gd name="connsiteY13" fmla="*/ 922020 h 2045970"/>
                <a:gd name="connsiteX14" fmla="*/ 441960 w 1676400"/>
                <a:gd name="connsiteY14" fmla="*/ 925830 h 2045970"/>
                <a:gd name="connsiteX15" fmla="*/ 472440 w 1676400"/>
                <a:gd name="connsiteY15" fmla="*/ 967740 h 2045970"/>
                <a:gd name="connsiteX16" fmla="*/ 567690 w 1676400"/>
                <a:gd name="connsiteY16" fmla="*/ 1181100 h 2045970"/>
                <a:gd name="connsiteX17" fmla="*/ 689610 w 1676400"/>
                <a:gd name="connsiteY17" fmla="*/ 1287780 h 2045970"/>
                <a:gd name="connsiteX18" fmla="*/ 655320 w 1676400"/>
                <a:gd name="connsiteY18" fmla="*/ 1287780 h 2045970"/>
                <a:gd name="connsiteX19" fmla="*/ 655320 w 1676400"/>
                <a:gd name="connsiteY19" fmla="*/ 1287780 h 2045970"/>
                <a:gd name="connsiteX20" fmla="*/ 655320 w 1676400"/>
                <a:gd name="connsiteY20" fmla="*/ 1341120 h 2045970"/>
                <a:gd name="connsiteX21" fmla="*/ 742950 w 1676400"/>
                <a:gd name="connsiteY21" fmla="*/ 1390650 h 2045970"/>
                <a:gd name="connsiteX22" fmla="*/ 788670 w 1676400"/>
                <a:gd name="connsiteY22" fmla="*/ 1424940 h 2045970"/>
                <a:gd name="connsiteX23" fmla="*/ 788670 w 1676400"/>
                <a:gd name="connsiteY23" fmla="*/ 1485900 h 2045970"/>
                <a:gd name="connsiteX24" fmla="*/ 948690 w 1676400"/>
                <a:gd name="connsiteY24" fmla="*/ 1607820 h 2045970"/>
                <a:gd name="connsiteX25" fmla="*/ 986790 w 1676400"/>
                <a:gd name="connsiteY25" fmla="*/ 1584960 h 2045970"/>
                <a:gd name="connsiteX26" fmla="*/ 922020 w 1676400"/>
                <a:gd name="connsiteY26" fmla="*/ 1497330 h 2045970"/>
                <a:gd name="connsiteX27" fmla="*/ 872490 w 1676400"/>
                <a:gd name="connsiteY27" fmla="*/ 1383030 h 2045970"/>
                <a:gd name="connsiteX28" fmla="*/ 769620 w 1676400"/>
                <a:gd name="connsiteY28" fmla="*/ 1276350 h 2045970"/>
                <a:gd name="connsiteX29" fmla="*/ 712470 w 1676400"/>
                <a:gd name="connsiteY29" fmla="*/ 1184910 h 2045970"/>
                <a:gd name="connsiteX30" fmla="*/ 666750 w 1676400"/>
                <a:gd name="connsiteY30" fmla="*/ 1158240 h 2045970"/>
                <a:gd name="connsiteX31" fmla="*/ 662940 w 1676400"/>
                <a:gd name="connsiteY31" fmla="*/ 1062990 h 2045970"/>
                <a:gd name="connsiteX32" fmla="*/ 822960 w 1676400"/>
                <a:gd name="connsiteY32" fmla="*/ 1230630 h 2045970"/>
                <a:gd name="connsiteX33" fmla="*/ 975360 w 1676400"/>
                <a:gd name="connsiteY33" fmla="*/ 1405890 h 2045970"/>
                <a:gd name="connsiteX34" fmla="*/ 1207770 w 1676400"/>
                <a:gd name="connsiteY34" fmla="*/ 1634490 h 2045970"/>
                <a:gd name="connsiteX35" fmla="*/ 1249680 w 1676400"/>
                <a:gd name="connsiteY35" fmla="*/ 1703070 h 2045970"/>
                <a:gd name="connsiteX36" fmla="*/ 1226820 w 1676400"/>
                <a:gd name="connsiteY36" fmla="*/ 1744980 h 2045970"/>
                <a:gd name="connsiteX37" fmla="*/ 1230630 w 1676400"/>
                <a:gd name="connsiteY37" fmla="*/ 1805940 h 2045970"/>
                <a:gd name="connsiteX38" fmla="*/ 1371600 w 1676400"/>
                <a:gd name="connsiteY38" fmla="*/ 1927860 h 2045970"/>
                <a:gd name="connsiteX39" fmla="*/ 1459230 w 1676400"/>
                <a:gd name="connsiteY39" fmla="*/ 1939290 h 2045970"/>
                <a:gd name="connsiteX40" fmla="*/ 1676400 w 1676400"/>
                <a:gd name="connsiteY40" fmla="*/ 2045970 h 20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6400" h="2045970">
                  <a:moveTo>
                    <a:pt x="0" y="0"/>
                  </a:moveTo>
                  <a:cubicBezTo>
                    <a:pt x="20637" y="29210"/>
                    <a:pt x="41275" y="58420"/>
                    <a:pt x="49530" y="80010"/>
                  </a:cubicBezTo>
                  <a:cubicBezTo>
                    <a:pt x="57785" y="101600"/>
                    <a:pt x="53975" y="97155"/>
                    <a:pt x="49530" y="129540"/>
                  </a:cubicBezTo>
                  <a:cubicBezTo>
                    <a:pt x="45085" y="161925"/>
                    <a:pt x="28575" y="236855"/>
                    <a:pt x="22860" y="274320"/>
                  </a:cubicBezTo>
                  <a:cubicBezTo>
                    <a:pt x="17145" y="311785"/>
                    <a:pt x="10795" y="331470"/>
                    <a:pt x="15240" y="354330"/>
                  </a:cubicBezTo>
                  <a:cubicBezTo>
                    <a:pt x="19685" y="377190"/>
                    <a:pt x="48895" y="390525"/>
                    <a:pt x="49530" y="411480"/>
                  </a:cubicBezTo>
                  <a:cubicBezTo>
                    <a:pt x="50165" y="432435"/>
                    <a:pt x="17780" y="462280"/>
                    <a:pt x="19050" y="480060"/>
                  </a:cubicBezTo>
                  <a:cubicBezTo>
                    <a:pt x="20320" y="497840"/>
                    <a:pt x="50800" y="499745"/>
                    <a:pt x="57150" y="518160"/>
                  </a:cubicBezTo>
                  <a:cubicBezTo>
                    <a:pt x="63500" y="536575"/>
                    <a:pt x="25400" y="537845"/>
                    <a:pt x="57150" y="590550"/>
                  </a:cubicBezTo>
                  <a:cubicBezTo>
                    <a:pt x="88900" y="643255"/>
                    <a:pt x="215900" y="788670"/>
                    <a:pt x="247650" y="834390"/>
                  </a:cubicBezTo>
                  <a:cubicBezTo>
                    <a:pt x="279400" y="880110"/>
                    <a:pt x="238760" y="856615"/>
                    <a:pt x="247650" y="864870"/>
                  </a:cubicBezTo>
                  <a:cubicBezTo>
                    <a:pt x="256540" y="873125"/>
                    <a:pt x="282575" y="880745"/>
                    <a:pt x="300990" y="883920"/>
                  </a:cubicBezTo>
                  <a:cubicBezTo>
                    <a:pt x="319405" y="887095"/>
                    <a:pt x="340995" y="877570"/>
                    <a:pt x="358140" y="883920"/>
                  </a:cubicBezTo>
                  <a:cubicBezTo>
                    <a:pt x="375285" y="890270"/>
                    <a:pt x="389890" y="915035"/>
                    <a:pt x="403860" y="922020"/>
                  </a:cubicBezTo>
                  <a:cubicBezTo>
                    <a:pt x="417830" y="929005"/>
                    <a:pt x="430530" y="918210"/>
                    <a:pt x="441960" y="925830"/>
                  </a:cubicBezTo>
                  <a:cubicBezTo>
                    <a:pt x="453390" y="933450"/>
                    <a:pt x="451485" y="925195"/>
                    <a:pt x="472440" y="967740"/>
                  </a:cubicBezTo>
                  <a:cubicBezTo>
                    <a:pt x="493395" y="1010285"/>
                    <a:pt x="531495" y="1127760"/>
                    <a:pt x="567690" y="1181100"/>
                  </a:cubicBezTo>
                  <a:cubicBezTo>
                    <a:pt x="603885" y="1234440"/>
                    <a:pt x="675005" y="1270000"/>
                    <a:pt x="689610" y="1287780"/>
                  </a:cubicBezTo>
                  <a:cubicBezTo>
                    <a:pt x="704215" y="1305560"/>
                    <a:pt x="655320" y="1287780"/>
                    <a:pt x="655320" y="1287780"/>
                  </a:cubicBezTo>
                  <a:lnTo>
                    <a:pt x="655320" y="1287780"/>
                  </a:lnTo>
                  <a:cubicBezTo>
                    <a:pt x="655320" y="1296670"/>
                    <a:pt x="640715" y="1323975"/>
                    <a:pt x="655320" y="1341120"/>
                  </a:cubicBezTo>
                  <a:cubicBezTo>
                    <a:pt x="669925" y="1358265"/>
                    <a:pt x="720725" y="1376680"/>
                    <a:pt x="742950" y="1390650"/>
                  </a:cubicBezTo>
                  <a:cubicBezTo>
                    <a:pt x="765175" y="1404620"/>
                    <a:pt x="781050" y="1409065"/>
                    <a:pt x="788670" y="1424940"/>
                  </a:cubicBezTo>
                  <a:cubicBezTo>
                    <a:pt x="796290" y="1440815"/>
                    <a:pt x="762000" y="1455420"/>
                    <a:pt x="788670" y="1485900"/>
                  </a:cubicBezTo>
                  <a:cubicBezTo>
                    <a:pt x="815340" y="1516380"/>
                    <a:pt x="915670" y="1591310"/>
                    <a:pt x="948690" y="1607820"/>
                  </a:cubicBezTo>
                  <a:cubicBezTo>
                    <a:pt x="981710" y="1624330"/>
                    <a:pt x="991235" y="1603375"/>
                    <a:pt x="986790" y="1584960"/>
                  </a:cubicBezTo>
                  <a:cubicBezTo>
                    <a:pt x="982345" y="1566545"/>
                    <a:pt x="941070" y="1530985"/>
                    <a:pt x="922020" y="1497330"/>
                  </a:cubicBezTo>
                  <a:cubicBezTo>
                    <a:pt x="902970" y="1463675"/>
                    <a:pt x="897890" y="1419860"/>
                    <a:pt x="872490" y="1383030"/>
                  </a:cubicBezTo>
                  <a:cubicBezTo>
                    <a:pt x="847090" y="1346200"/>
                    <a:pt x="796290" y="1309370"/>
                    <a:pt x="769620" y="1276350"/>
                  </a:cubicBezTo>
                  <a:cubicBezTo>
                    <a:pt x="742950" y="1243330"/>
                    <a:pt x="729615" y="1204595"/>
                    <a:pt x="712470" y="1184910"/>
                  </a:cubicBezTo>
                  <a:cubicBezTo>
                    <a:pt x="695325" y="1165225"/>
                    <a:pt x="675005" y="1178560"/>
                    <a:pt x="666750" y="1158240"/>
                  </a:cubicBezTo>
                  <a:cubicBezTo>
                    <a:pt x="658495" y="1137920"/>
                    <a:pt x="636905" y="1050925"/>
                    <a:pt x="662940" y="1062990"/>
                  </a:cubicBezTo>
                  <a:cubicBezTo>
                    <a:pt x="688975" y="1075055"/>
                    <a:pt x="770890" y="1173480"/>
                    <a:pt x="822960" y="1230630"/>
                  </a:cubicBezTo>
                  <a:cubicBezTo>
                    <a:pt x="875030" y="1287780"/>
                    <a:pt x="911225" y="1338580"/>
                    <a:pt x="975360" y="1405890"/>
                  </a:cubicBezTo>
                  <a:cubicBezTo>
                    <a:pt x="1039495" y="1473200"/>
                    <a:pt x="1162050" y="1584960"/>
                    <a:pt x="1207770" y="1634490"/>
                  </a:cubicBezTo>
                  <a:cubicBezTo>
                    <a:pt x="1253490" y="1684020"/>
                    <a:pt x="1246505" y="1684655"/>
                    <a:pt x="1249680" y="1703070"/>
                  </a:cubicBezTo>
                  <a:cubicBezTo>
                    <a:pt x="1252855" y="1721485"/>
                    <a:pt x="1229995" y="1727835"/>
                    <a:pt x="1226820" y="1744980"/>
                  </a:cubicBezTo>
                  <a:cubicBezTo>
                    <a:pt x="1223645" y="1762125"/>
                    <a:pt x="1206500" y="1775460"/>
                    <a:pt x="1230630" y="1805940"/>
                  </a:cubicBezTo>
                  <a:cubicBezTo>
                    <a:pt x="1254760" y="1836420"/>
                    <a:pt x="1333500" y="1905635"/>
                    <a:pt x="1371600" y="1927860"/>
                  </a:cubicBezTo>
                  <a:cubicBezTo>
                    <a:pt x="1409700" y="1950085"/>
                    <a:pt x="1408430" y="1919605"/>
                    <a:pt x="1459230" y="1939290"/>
                  </a:cubicBezTo>
                  <a:cubicBezTo>
                    <a:pt x="1510030" y="1958975"/>
                    <a:pt x="1593215" y="2002472"/>
                    <a:pt x="1676400" y="20459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2248" y="6214478"/>
            <a:ext cx="6631716" cy="643522"/>
            <a:chOff x="6380791" y="7340180"/>
            <a:chExt cx="4657641" cy="451964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736080" y="7340181"/>
              <a:ext cx="38420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94564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10517157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98742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>
              <a:off x="923140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8588520" y="7408760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0244625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100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5668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120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68736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140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16200000">
              <a:off x="730276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659880" y="7408761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380791" y="742281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160 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0999" y="1356360"/>
            <a:ext cx="981397" cy="4860633"/>
            <a:chOff x="179417" y="868680"/>
            <a:chExt cx="689263" cy="3413760"/>
          </a:xfrm>
        </p:grpSpPr>
        <p:grpSp>
          <p:nvGrpSpPr>
            <p:cNvPr id="99" name="Group 98"/>
            <p:cNvGrpSpPr/>
            <p:nvPr/>
          </p:nvGrpSpPr>
          <p:grpSpPr>
            <a:xfrm>
              <a:off x="731520" y="868680"/>
              <a:ext cx="137160" cy="3413760"/>
              <a:chOff x="731520" y="868680"/>
              <a:chExt cx="137160" cy="341376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868680" y="868680"/>
                <a:ext cx="0" cy="3413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31520" y="88773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31520" y="345832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31520" y="2815671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1520" y="217302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1520" y="1530377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1520" y="4086970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79417" y="1345711"/>
              <a:ext cx="620683" cy="2923076"/>
              <a:chOff x="179417" y="1345711"/>
              <a:chExt cx="620683" cy="29230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79417" y="19841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9417" y="134571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9417" y="262258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9417" y="326101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6436" y="3899455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6354014" y="1634610"/>
            <a:ext cx="5137304" cy="1317148"/>
            <a:chOff x="6096125" y="5079915"/>
            <a:chExt cx="5137304" cy="1317148"/>
          </a:xfrm>
        </p:grpSpPr>
        <p:sp>
          <p:nvSpPr>
            <p:cNvPr id="128" name="TextBox 127"/>
            <p:cNvSpPr txBox="1"/>
            <p:nvPr/>
          </p:nvSpPr>
          <p:spPr>
            <a:xfrm>
              <a:off x="6580063" y="5079915"/>
              <a:ext cx="787395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27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1474" y="5079915"/>
              <a:ext cx="801823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AM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17313" y="5079915"/>
              <a:ext cx="78739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28 PM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178724" y="5079915"/>
              <a:ext cx="8018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054563" y="5079915"/>
              <a:ext cx="78739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29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65635" y="5570764"/>
              <a:ext cx="80182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41474" y="5570764"/>
              <a:ext cx="78739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30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302885" y="5570764"/>
              <a:ext cx="80182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01 AM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178724" y="5570764"/>
              <a:ext cx="78739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01 PM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6125" y="6027731"/>
              <a:ext cx="513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Day of month (Nov or Dec) and AM or PM composite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7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757</Words>
  <Application>Microsoft Office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2_Office Theme</vt:lpstr>
      <vt:lpstr>Tropical surge 29 Nov – 2 Dec 2014  and Landfall Conditions at 800 AM PT on 2 Dec</vt:lpstr>
      <vt:lpstr>PowerPoint Presentation</vt:lpstr>
      <vt:lpstr>PowerPoint Presentation</vt:lpstr>
      <vt:lpstr>Tropical surge and developing cut-off low – IWV isochrones</vt:lpstr>
      <vt:lpstr>Tropical surge and developing cut-off low – IWV isochrones</vt:lpstr>
      <vt:lpstr>Tropical surge and developing cut-off low – IWV isochrones</vt:lpstr>
      <vt:lpstr>Tropical surge and developing cut-off low – IWV isochrones</vt:lpstr>
      <vt:lpstr>Tropical surge and developing cut-off low – IWV isochrones</vt:lpstr>
      <vt:lpstr>Tropical surge and developing cut-off low – IWV isochrones</vt:lpstr>
      <vt:lpstr>Tropical surge and developing cut-off low – IWV isochrones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Ralph</dc:creator>
  <cp:lastModifiedBy>Marty Ralph</cp:lastModifiedBy>
  <cp:revision>21</cp:revision>
  <dcterms:created xsi:type="dcterms:W3CDTF">2014-12-02T14:31:28Z</dcterms:created>
  <dcterms:modified xsi:type="dcterms:W3CDTF">2014-12-02T16:47:24Z</dcterms:modified>
</cp:coreProperties>
</file>