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698C"/>
    <a:srgbClr val="F8921D"/>
    <a:srgbClr val="1A5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8"/>
    <p:restoredTop sz="94612"/>
  </p:normalViewPr>
  <p:slideViewPr>
    <p:cSldViewPr snapToGrid="0" snapToObjects="1">
      <p:cViewPr varScale="1">
        <p:scale>
          <a:sx n="172" d="100"/>
          <a:sy n="172" d="100"/>
        </p:scale>
        <p:origin x="216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989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279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165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759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608" y="2490436"/>
            <a:ext cx="59679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1E698C"/>
                </a:solidFill>
                <a:latin typeface="Arial" charset="0"/>
                <a:ea typeface="Arial" charset="0"/>
                <a:cs typeface="Arial" charset="0"/>
              </a:rPr>
              <a:t>Title Goes Here</a:t>
            </a:r>
            <a:endParaRPr lang="en-US" sz="6000" b="1" dirty="0">
              <a:solidFill>
                <a:srgbClr val="1E698C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4382" y="3679900"/>
            <a:ext cx="5967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8921D"/>
                </a:solidFill>
                <a:latin typeface="Arial" charset="0"/>
                <a:ea typeface="Arial" charset="0"/>
                <a:cs typeface="Arial" charset="0"/>
              </a:rPr>
              <a:t>Name Here</a:t>
            </a:r>
            <a:endParaRPr lang="en-US" sz="3200" dirty="0">
              <a:solidFill>
                <a:srgbClr val="F8921D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57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98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</Words>
  <Application>Microsoft Macintosh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San Diego Publications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Scherer</dc:creator>
  <cp:lastModifiedBy>Scherer, Jessica</cp:lastModifiedBy>
  <cp:revision>4</cp:revision>
  <dcterms:created xsi:type="dcterms:W3CDTF">2015-07-13T22:58:37Z</dcterms:created>
  <dcterms:modified xsi:type="dcterms:W3CDTF">2015-07-31T22:17:30Z</dcterms:modified>
</cp:coreProperties>
</file>